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456" r:id="rId3"/>
    <p:sldId id="457" r:id="rId4"/>
    <p:sldId id="327" r:id="rId5"/>
    <p:sldId id="459" r:id="rId6"/>
    <p:sldId id="362" r:id="rId7"/>
    <p:sldId id="361" r:id="rId8"/>
    <p:sldId id="363" r:id="rId9"/>
    <p:sldId id="364" r:id="rId10"/>
    <p:sldId id="365" r:id="rId11"/>
    <p:sldId id="366" r:id="rId12"/>
    <p:sldId id="367" r:id="rId13"/>
    <p:sldId id="330" r:id="rId14"/>
    <p:sldId id="368" r:id="rId15"/>
    <p:sldId id="295" r:id="rId16"/>
    <p:sldId id="371" r:id="rId17"/>
    <p:sldId id="370" r:id="rId18"/>
    <p:sldId id="369" r:id="rId19"/>
    <p:sldId id="334" r:id="rId20"/>
    <p:sldId id="337" r:id="rId21"/>
    <p:sldId id="372" r:id="rId22"/>
    <p:sldId id="389" r:id="rId23"/>
    <p:sldId id="390" r:id="rId24"/>
    <p:sldId id="373" r:id="rId25"/>
    <p:sldId id="376" r:id="rId26"/>
    <p:sldId id="339" r:id="rId27"/>
    <p:sldId id="377" r:id="rId28"/>
    <p:sldId id="379" r:id="rId29"/>
    <p:sldId id="343" r:id="rId30"/>
    <p:sldId id="388" r:id="rId31"/>
    <p:sldId id="380" r:id="rId32"/>
    <p:sldId id="381" r:id="rId33"/>
    <p:sldId id="382" r:id="rId34"/>
    <p:sldId id="383" r:id="rId35"/>
    <p:sldId id="384" r:id="rId36"/>
    <p:sldId id="386" r:id="rId37"/>
    <p:sldId id="3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E6CCA-0259-43EF-B5C8-2BD3034F6F7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33C12-F0D9-4476-8537-EBA988FBA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39CC-356E-FE7D-06B7-ABAC57C1A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AFA0F-645D-2458-3B93-35F37070F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0D9B-B961-C38B-9A21-F92C6B19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B366-32C0-B408-6320-73D4A711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D471-FCAE-75D7-F730-98850761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3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821A-C1B9-4AD3-736E-FAE7F9F3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B06BD-7429-88E8-D65B-8A532A5EF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A6B96-6BEE-1BF1-A4C8-950C961E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3A44D-628B-6238-BCD1-BC22C58A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F3A9E-EF94-5212-EE0D-B3DE314F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ECCE2-EFC2-926E-F6DA-1096058C2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356DA-6EF9-DB0E-C648-59C35F2E4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DC4F-35E2-4968-CB86-EBEAE41A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188E-FA61-B822-A34B-A4D87023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12A82-8A04-98CD-39A0-03E0EE40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75F61F-CE8F-324D-5ACC-F3AF7823A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B4D3CD-050C-936A-326E-1387A8167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9B7797-F2D8-093F-9C8C-FB29C2304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2DC4E-A8BB-4C74-8FED-625DAFD7FA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614F9-D2C3-7533-0C84-AAD74CBD3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665D38-3609-4FD2-EA80-9EEDB0EDA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C7C966-2F0C-11E7-A06D-803E56F71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91747-BC56-432C-AC6C-9D119141E5B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8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1C650D-0005-DB96-7A53-B1CA24375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AD03ED-0FA0-AE16-221C-787996727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D449D45-C991-4549-99FD-4768A44FD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FD78B-12ED-47D1-88F6-C7C219A006E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9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509D-EB74-A021-E9E8-D46554DC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5E2E-7E5B-9951-D1B4-8F1DBB21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535C-1267-97BA-4E9A-C305628F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F8933-2883-3C02-0231-30419B04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472F3-DCF9-3923-2FF0-8D2E87CB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560C-86A6-6649-41E5-71F3F94B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12D15-D583-BF54-B19C-3BB5162A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AD417-3C75-66EE-8840-D41A689C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2BDC5-5976-E951-33F3-825DDAD2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77D1-6A4D-2AB1-11C8-F3E9B9D9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BEDF-DF02-F78A-74A4-1BC6DAAA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048D0-46D0-65AB-DF9D-B68C2F8D6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E319B-2C09-03C7-CC1C-02CD8EAAD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97367-71AF-F46F-1401-E4AB96CE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F881F-6F4E-F684-C906-4478DBCB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F2552-B704-5448-483B-519A4205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41F4-0E73-50C2-2B29-348E0A2A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19602-2C66-CFC5-AC39-A112D5D6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13CA8-CFAE-FA33-EC6D-650FA4205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52DF3-72D9-1F5A-2909-77524120D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26FAA-D36B-6043-16EF-A5F686D8F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47EF1-50BD-5034-5163-EDB77B9C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A01E1-C313-D5CA-BF46-5A862A93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14EF5-33B0-7A00-91B6-7B691911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6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54DA-7593-0A6B-02DF-8161118E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AEE3B-0512-A177-17B2-17ACF084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37E0B-BC82-1AD5-388B-C0B13A51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1E49C-7F78-58D9-E1DD-2A01AA6F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B3D60-3CC0-B316-3BD3-EEC29838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CC45B-A58D-95A0-7D06-E4AEFB75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16637-BF04-84B6-526F-56DA0D66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4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56BF-4EC1-68C4-9343-6F4A913D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522A-497A-41EB-E199-4314B3668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E459D-35F7-022F-49A8-9A424656D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C0833-66B2-36AD-1F10-B92EF766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EE8F6-7761-51D2-E06B-0B3983B1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897DB-3718-CCC7-9428-BA8530BF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45E6-E4C3-6E9D-8A61-E5BAD474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1CBF1-1285-B6CD-EF2A-BF3D560EF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23E48-BD7B-6795-3A89-9043CEFC4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EDFCC-3E23-2E15-A3E6-54E92876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DFFC6-6D56-0D3D-E5DF-F9D1EDD2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E908D-8884-FABF-1498-5EEB1EAD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B12CD-15F5-7345-F54D-C83B5A6F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6358E-2049-826C-8355-D32581DC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97E9E-44F6-AE3D-D53F-0807BAF1E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583C-44D6-4AB3-B4C4-193CE8FDFEE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99E4-6B57-B07C-E2A1-710C58B03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9D5E1-DB62-01CF-EAA5-73104EA4B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741E-CD83-401B-A600-8A0E2FAA3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29A81E-404B-5C14-9922-36A5DEB53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295046-7969-22EE-7F60-780003ACD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A8FDEF-2012-2776-C825-E75DEE287B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1EB000-B649-B0A6-C292-54C5F23AD2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F17B6D-E6B3-214F-3C93-FCCE2B2866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54700C-4D51-48F0-8136-8800E7450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4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ang%20son%20doong.mkv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6"/>
          <p:cNvSpPr>
            <a:spLocks noChangeArrowheads="1" noChangeShapeType="1" noTextEdit="1"/>
          </p:cNvSpPr>
          <p:nvPr/>
        </p:nvSpPr>
        <p:spPr bwMode="auto">
          <a:xfrm>
            <a:off x="3962401" y="2590801"/>
            <a:ext cx="4581525" cy="132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93183" y="1"/>
            <a:ext cx="11822806" cy="830263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PHÒNG GD &amp; ĐT HUYỆN THANH TRÌ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THCS NGỌC HỒI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" y="0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72230" y="1589"/>
            <a:ext cx="11731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682580" y="2137892"/>
            <a:ext cx="10805375" cy="389347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0284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6000" b="1" i="1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1" u="none" strike="noStrike" kern="10" cap="none" spc="0" normalizeH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000" b="1" i="1" u="none" strike="noStrike" kern="10" cap="none" spc="0" normalizeH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noProof="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6000" b="1" i="1" u="none" strike="noStrike" kern="10" cap="none" spc="0" normalizeH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</a:t>
            </a:r>
            <a:endParaRPr kumimoji="0" lang="en-US" sz="60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3" name="TextBox 152"/>
          <p:cNvSpPr txBox="1">
            <a:spLocks noChangeArrowheads="1"/>
          </p:cNvSpPr>
          <p:nvPr/>
        </p:nvSpPr>
        <p:spPr bwMode="auto">
          <a:xfrm>
            <a:off x="1114816" y="2298673"/>
            <a:ext cx="1037313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ĐỊA LÍ – LỚP 7A1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altLang="en-US" sz="44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Bài</a:t>
            </a:r>
            <a:r>
              <a:rPr kumimoji="0" lang="en-US" alt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104" name="Group 1"/>
          <p:cNvGrpSpPr>
            <a:grpSpLocks/>
          </p:cNvGrpSpPr>
          <p:nvPr/>
        </p:nvGrpSpPr>
        <p:grpSpPr bwMode="auto">
          <a:xfrm>
            <a:off x="2268450" y="4886986"/>
            <a:ext cx="7604125" cy="2057400"/>
            <a:chOff x="777875" y="4800600"/>
            <a:chExt cx="7604125" cy="2133600"/>
          </a:xfrm>
        </p:grpSpPr>
        <p:pic>
          <p:nvPicPr>
            <p:cNvPr id="4107" name="Picture 4" descr="daisy_button_pink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257800"/>
              <a:ext cx="3505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334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6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1435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7" descr="daisy_button_pink_hb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638800"/>
              <a:ext cx="99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8" descr="daisy_button_pink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867400"/>
              <a:ext cx="1066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9" descr="daisy_button_pink_hb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198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0" descr="daisy_button_pink_hb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86400"/>
              <a:ext cx="838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1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7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2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4102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3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2959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4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81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5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638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6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181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7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18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4864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9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58293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0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638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1" descr="daisy_button_pink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257800"/>
              <a:ext cx="6858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2" descr="daisy_button_pink_hb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53000"/>
              <a:ext cx="746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87521" y="5362575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0965" y="5393531"/>
            <a:ext cx="14668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43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138535A0-653B-ACED-4C6F-393DABDC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70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>
            <a:extLst>
              <a:ext uri="{FF2B5EF4-FFF2-40B4-BE49-F238E27FC236}">
                <a16:creationId xmlns:a16="http://schemas.microsoft.com/office/drawing/2014/main" id="{A1DF517A-723B-13A2-2814-99701679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09601"/>
            <a:ext cx="21336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Em có nhận xét gì về đường bờ biển của Châu Á ? 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1D79FE30-C718-19B9-E2EA-5519FBA21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71800"/>
            <a:ext cx="24384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Bờ biển bị chia cắt mạnh đã làm cho ven biển xuất hiện những gì ? 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1E4BE252-CBBB-5D7D-B9A0-EA278433A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72000"/>
            <a:ext cx="1219200" cy="1752600"/>
          </a:xfrm>
          <a:prstGeom prst="wedgeRoundRectCallout">
            <a:avLst>
              <a:gd name="adj1" fmla="val -92968"/>
              <a:gd name="adj2" fmla="val -99546"/>
              <a:gd name="adj3" fmla="val 16667"/>
            </a:avLst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707E9"/>
                </a:solidFill>
                <a:latin typeface="Times New Roman" panose="02020603050405020304" pitchFamily="18" charset="0"/>
              </a:rPr>
              <a:t>Bán đảo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707E9"/>
                </a:solidFill>
                <a:latin typeface="Times New Roman" panose="02020603050405020304" pitchFamily="18" charset="0"/>
              </a:rPr>
              <a:t>A Rap </a:t>
            </a:r>
          </a:p>
        </p:txBody>
      </p:sp>
    </p:spTree>
    <p:extLst>
      <p:ext uri="{BB962C8B-B14F-4D97-AF65-F5344CB8AC3E}">
        <p14:creationId xmlns:p14="http://schemas.microsoft.com/office/powerpoint/2010/main" val="34179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1" grpId="1"/>
      <p:bldP spid="65542" grpId="0"/>
      <p:bldP spid="655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0D8489BB-724D-0D2C-6EC5-FF5F80D0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715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C89FA817-A19D-E26F-139E-7FD86542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990600"/>
            <a:ext cx="2362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Theo em Châu Á có dạng hình gì ? </a:t>
            </a:r>
          </a:p>
        </p:txBody>
      </p:sp>
    </p:spTree>
    <p:extLst>
      <p:ext uri="{BB962C8B-B14F-4D97-AF65-F5344CB8AC3E}">
        <p14:creationId xmlns:p14="http://schemas.microsoft.com/office/powerpoint/2010/main" val="197926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91E86C7-D39A-1E18-6BAF-CD7A2B111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229600" cy="609600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rgbClr val="FF0000"/>
                </a:solidFill>
              </a:rPr>
              <a:t>1. Vị trí địa lí, hình dạng và kích thước châu Á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85EE1-989D-ACB6-FC60-DFC5F348249A}"/>
              </a:ext>
            </a:extLst>
          </p:cNvPr>
          <p:cNvSpPr/>
          <p:nvPr/>
        </p:nvSpPr>
        <p:spPr>
          <a:xfrm>
            <a:off x="1981200" y="914400"/>
            <a:ext cx="84582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* Vị trí: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vi-VN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Nằm ở bán cầu Bắc, trải dài từ vùng Xích đạo đến vùng 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cận </a:t>
            </a:r>
            <a:r>
              <a:rPr lang="vi-VN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cực Bắc.</a:t>
            </a:r>
            <a:r>
              <a:rPr lang="nl-NL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Tiếp giáp với 2 Châu lục ( Châu Âu, Châu Phi ) và 3 đại dương ( Bắc Băng Dương, Ấn độ Dương, Thái Bình Dương )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7CE90-80BF-B291-2586-D4FBFC52D28C}"/>
              </a:ext>
            </a:extLst>
          </p:cNvPr>
          <p:cNvSpPr/>
          <p:nvPr/>
        </p:nvSpPr>
        <p:spPr>
          <a:xfrm>
            <a:off x="1905000" y="4191000"/>
            <a:ext cx="853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* Hình dạng: 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Dạng khối rộng lớn, bờ </a:t>
            </a:r>
            <a:r>
              <a:rPr lang="nl-NL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bờ biển chia cắt mạnh, có nhiều bán đảo,vịnh biển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A1B8E-84EE-747E-6868-6D1A54C3C28C}"/>
              </a:ext>
            </a:extLst>
          </p:cNvPr>
          <p:cNvSpPr/>
          <p:nvPr/>
        </p:nvSpPr>
        <p:spPr>
          <a:xfrm>
            <a:off x="1905000" y="5029200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* Kích thước: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Diện tích đất liền: 41,5 triệu km</a:t>
            </a:r>
            <a:r>
              <a:rPr lang="en-US" altLang="en-US" sz="26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, diện tích tính cả đảo: 44,4 triệu km</a:t>
            </a:r>
            <a:r>
              <a:rPr lang="en-US" altLang="en-US" sz="26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(rộng nhất thế giới). </a:t>
            </a:r>
          </a:p>
        </p:txBody>
      </p:sp>
    </p:spTree>
    <p:extLst>
      <p:ext uri="{BB962C8B-B14F-4D97-AF65-F5344CB8AC3E}">
        <p14:creationId xmlns:p14="http://schemas.microsoft.com/office/powerpoint/2010/main" val="96926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D172533A-70D3-04CD-32E5-89D8DD82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792480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5000">
                <a:solidFill>
                  <a:srgbClr val="0707E9"/>
                </a:solidFill>
                <a:latin typeface="Times New Roman" panose="02020603050405020304" pitchFamily="18" charset="0"/>
              </a:rPr>
              <a:t>?.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Em có biết 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- Biển Đông là biển lớn thứ 4 thế giới 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Bán đảo A- rap là bàn đảo lớn nhất trên thế giới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Châu Á có vực biển Ma ri a na sâu nhất thế giới. </a:t>
            </a:r>
          </a:p>
        </p:txBody>
      </p:sp>
    </p:spTree>
    <p:extLst>
      <p:ext uri="{BB962C8B-B14F-4D97-AF65-F5344CB8AC3E}">
        <p14:creationId xmlns:p14="http://schemas.microsoft.com/office/powerpoint/2010/main" val="201209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FBB95D-84F2-0248-F702-0658BE3A8271}"/>
              </a:ext>
            </a:extLst>
          </p:cNvPr>
          <p:cNvSpPr/>
          <p:nvPr/>
        </p:nvSpPr>
        <p:spPr>
          <a:xfrm>
            <a:off x="1752600" y="304800"/>
            <a:ext cx="5791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2. Đặc điểm tự nhiên châu Á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C6D581-445A-453F-55D9-70171AE1B986}"/>
              </a:ext>
            </a:extLst>
          </p:cNvPr>
          <p:cNvSpPr/>
          <p:nvPr/>
        </p:nvSpPr>
        <p:spPr>
          <a:xfrm>
            <a:off x="2133600" y="914400"/>
            <a:ext cx="708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a. Địa hình, khoáng sản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5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9644356F-CA86-B31D-914B-8D8D264C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B3BFC453-EA04-4E58-9CB4-3CA17FB76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Quan sát bản đồ tự nhiên Châu Á, theo em thiên nhiên Châu Á được chia thành mấy dạng địa hình ? </a:t>
            </a:r>
          </a:p>
        </p:txBody>
      </p:sp>
    </p:spTree>
    <p:extLst>
      <p:ext uri="{BB962C8B-B14F-4D97-AF65-F5344CB8AC3E}">
        <p14:creationId xmlns:p14="http://schemas.microsoft.com/office/powerpoint/2010/main" val="57608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>
            <a:extLst>
              <a:ext uri="{FF2B5EF4-FFF2-40B4-BE49-F238E27FC236}">
                <a16:creationId xmlns:a16="http://schemas.microsoft.com/office/drawing/2014/main" id="{DA689A5D-19F6-125F-E89A-3766CE20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6" y="6308725"/>
            <a:ext cx="870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FCBFFB1F-47D3-DAC3-B653-A1F59812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853440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707E9"/>
                </a:solidFill>
                <a:latin typeface="Times New Roman" panose="02020603050405020304" pitchFamily="18" charset="0"/>
              </a:rPr>
              <a:t>THẢO LUẬN NHÓM :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Nhóm 1 : Tìm hiểu đặc điểm khu vực núi, sơn nguyên, cao nguyên. Ảnh hưởng nhu thế nào đến phát triển kinh tế của Châu lục.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707E9"/>
                </a:solidFill>
                <a:latin typeface="Times New Roman" panose="02020603050405020304" pitchFamily="18" charset="0"/>
              </a:rPr>
              <a:t>Nhóm 2 : Tìm hiểu Khu vực đồng bằng. Ảnh hưởng như thế nào đến sự phát triển của con người.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Nhóm 3 : Châu Á có những khoáng sản nào nổi bật. Khoáng sản ảnh hưởng như thế nào đến phát triển kinh tế ở châu lục này.</a:t>
            </a:r>
          </a:p>
        </p:txBody>
      </p:sp>
    </p:spTree>
    <p:extLst>
      <p:ext uri="{BB962C8B-B14F-4D97-AF65-F5344CB8AC3E}">
        <p14:creationId xmlns:p14="http://schemas.microsoft.com/office/powerpoint/2010/main" val="988683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560C3D92-DFA2-F6F0-026A-6E7F50F0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0"/>
            <a:ext cx="6019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* KẾT QUẢ :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8593D1BF-7B6F-FA4F-E9B1-CF1D139E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AutoShape 9">
            <a:extLst>
              <a:ext uri="{FF2B5EF4-FFF2-40B4-BE49-F238E27FC236}">
                <a16:creationId xmlns:a16="http://schemas.microsoft.com/office/drawing/2014/main" id="{1F65E9C4-C137-AEA0-8E40-BA5A98A1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105400"/>
            <a:ext cx="1447800" cy="838200"/>
          </a:xfrm>
          <a:prstGeom prst="wedgeEllipseCallout">
            <a:avLst>
              <a:gd name="adj1" fmla="val -59542"/>
              <a:gd name="adj2" fmla="val -1992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SN A-ra</a:t>
            </a:r>
            <a:r>
              <a:rPr lang="en-US" altLang="en-US" sz="2000" b="1" i="1">
                <a:solidFill>
                  <a:srgbClr val="000066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562" name="AutoShape 10">
            <a:extLst>
              <a:ext uri="{FF2B5EF4-FFF2-40B4-BE49-F238E27FC236}">
                <a16:creationId xmlns:a16="http://schemas.microsoft.com/office/drawing/2014/main" id="{2DDD0274-7757-3B03-490D-33B4F8A1C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981200" cy="457200"/>
          </a:xfrm>
          <a:prstGeom prst="wedgeEllipseCallout">
            <a:avLst>
              <a:gd name="adj1" fmla="val -46074"/>
              <a:gd name="adj2" fmla="val 2774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SN I-ran</a:t>
            </a: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6FABA5AE-AD7B-DCE7-EBA3-B5A4C838A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295400"/>
            <a:ext cx="2438400" cy="838200"/>
          </a:xfrm>
          <a:prstGeom prst="wedgeEllipseCallout">
            <a:avLst>
              <a:gd name="adj1" fmla="val -96616"/>
              <a:gd name="adj2" fmla="val 4204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CN Trung Xi - bia</a:t>
            </a:r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16D00BAB-4268-D24D-D83F-B3E49B03A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429000"/>
            <a:ext cx="2209800" cy="609600"/>
          </a:xfrm>
          <a:prstGeom prst="wedgeEllipseCallout">
            <a:avLst>
              <a:gd name="adj1" fmla="val -129241"/>
              <a:gd name="adj2" fmla="val 4270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b="1" i="1">
                <a:solidFill>
                  <a:srgbClr val="000000"/>
                </a:solidFill>
                <a:latin typeface="Times New Roman" panose="02020603050405020304" pitchFamily="18" charset="0"/>
              </a:rPr>
              <a:t>SN Tây Tạng</a:t>
            </a:r>
          </a:p>
        </p:txBody>
      </p:sp>
      <p:sp>
        <p:nvSpPr>
          <p:cNvPr id="23563" name="AutoShape 11">
            <a:extLst>
              <a:ext uri="{FF2B5EF4-FFF2-40B4-BE49-F238E27FC236}">
                <a16:creationId xmlns:a16="http://schemas.microsoft.com/office/drawing/2014/main" id="{CECC84E3-107D-6259-BE8E-C46F6241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10200"/>
            <a:ext cx="2362200" cy="838200"/>
          </a:xfrm>
          <a:prstGeom prst="wedgeEllipseCallout">
            <a:avLst>
              <a:gd name="adj1" fmla="val -72176"/>
              <a:gd name="adj2" fmla="val -1231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SN Đê-can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1F6FEB84-4478-F6A6-4FE9-9F95BFC1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438400"/>
            <a:ext cx="2209800" cy="609600"/>
          </a:xfrm>
          <a:prstGeom prst="wedgeEllipseCallout">
            <a:avLst>
              <a:gd name="adj1" fmla="val -86565"/>
              <a:gd name="adj2" fmla="val 567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b="1" i="1">
                <a:solidFill>
                  <a:srgbClr val="000000"/>
                </a:solidFill>
                <a:latin typeface="Times New Roman" panose="02020603050405020304" pitchFamily="18" charset="0"/>
              </a:rPr>
              <a:t>CN Mông Cổ</a:t>
            </a:r>
          </a:p>
        </p:txBody>
      </p:sp>
    </p:spTree>
    <p:extLst>
      <p:ext uri="{BB962C8B-B14F-4D97-AF65-F5344CB8AC3E}">
        <p14:creationId xmlns:p14="http://schemas.microsoft.com/office/powerpoint/2010/main" val="14818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animBg="1"/>
      <p:bldP spid="23559" grpId="0" animBg="1"/>
      <p:bldP spid="23560" grpId="0" animBg="1"/>
      <p:bldP spid="2356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sonnguyen">
            <a:extLst>
              <a:ext uri="{FF2B5EF4-FFF2-40B4-BE49-F238E27FC236}">
                <a16:creationId xmlns:a16="http://schemas.microsoft.com/office/drawing/2014/main" id="{E9A5565C-2CFB-7BA5-31D9-FB3DB13A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2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phu si">
            <a:extLst>
              <a:ext uri="{FF2B5EF4-FFF2-40B4-BE49-F238E27FC236}">
                <a16:creationId xmlns:a16="http://schemas.microsoft.com/office/drawing/2014/main" id="{7EA1D1BA-680C-5D97-3151-C1582C3E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411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Everest">
            <a:extLst>
              <a:ext uri="{FF2B5EF4-FFF2-40B4-BE49-F238E27FC236}">
                <a16:creationId xmlns:a16="http://schemas.microsoft.com/office/drawing/2014/main" id="{BFE5C9A8-08A5-6C48-124F-6C07DD9A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411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7">
            <a:extLst>
              <a:ext uri="{FF2B5EF4-FFF2-40B4-BE49-F238E27FC236}">
                <a16:creationId xmlns:a16="http://schemas.microsoft.com/office/drawing/2014/main" id="{60231D50-B149-AD0F-DFCB-B4251EBF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324600"/>
            <a:ext cx="5029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núi Himalaya-nóc nhà thế giới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F303A22B-FBBC-E4F4-09A2-B16F3417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324600"/>
            <a:ext cx="41148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Phú Sĩ cao 3776m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56667E45-91B4-CBBE-E5DC-CF584C25D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41148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Everest cao 8848m</a:t>
            </a:r>
          </a:p>
        </p:txBody>
      </p:sp>
    </p:spTree>
    <p:extLst>
      <p:ext uri="{BB962C8B-B14F-4D97-AF65-F5344CB8AC3E}">
        <p14:creationId xmlns:p14="http://schemas.microsoft.com/office/powerpoint/2010/main" val="10149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>
            <a:extLst>
              <a:ext uri="{FF2B5EF4-FFF2-40B4-BE49-F238E27FC236}">
                <a16:creationId xmlns:a16="http://schemas.microsoft.com/office/drawing/2014/main" id="{AB9A7CA7-F5BE-BA37-6419-2296A63D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9">
            <a:extLst>
              <a:ext uri="{FF2B5EF4-FFF2-40B4-BE49-F238E27FC236}">
                <a16:creationId xmlns:a16="http://schemas.microsoft.com/office/drawing/2014/main" id="{C760C1FC-F315-A1F8-D1B9-B5064ED5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400801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         SƠN NGUYÊN TÂY TẠNG </a:t>
            </a:r>
          </a:p>
        </p:txBody>
      </p:sp>
    </p:spTree>
    <p:extLst>
      <p:ext uri="{BB962C8B-B14F-4D97-AF65-F5344CB8AC3E}">
        <p14:creationId xmlns:p14="http://schemas.microsoft.com/office/powerpoint/2010/main" val="312303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A51A20D2-9261-33DD-07E3-7E881D21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838200"/>
            <a:ext cx="86868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7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2: CHÂU Á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THIÊN NHIÊN CHÂU Á</a:t>
            </a:r>
          </a:p>
        </p:txBody>
      </p:sp>
    </p:spTree>
    <p:extLst>
      <p:ext uri="{BB962C8B-B14F-4D97-AF65-F5344CB8AC3E}">
        <p14:creationId xmlns:p14="http://schemas.microsoft.com/office/powerpoint/2010/main" val="189091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0C042513-0504-4A84-3E58-DBB5DC4B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F723AAE7-13F5-904F-7608-8402AB44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324601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                     CAO NGUYÊN MÔNG CỔ </a:t>
            </a:r>
          </a:p>
        </p:txBody>
      </p:sp>
    </p:spTree>
    <p:extLst>
      <p:ext uri="{BB962C8B-B14F-4D97-AF65-F5344CB8AC3E}">
        <p14:creationId xmlns:p14="http://schemas.microsoft.com/office/powerpoint/2010/main" val="208067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AB4F7521-1C57-F278-28A4-323ACA6D9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0"/>
            <a:ext cx="609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707E9"/>
                </a:solidFill>
                <a:latin typeface="Times New Roman" panose="02020603050405020304" pitchFamily="18" charset="0"/>
              </a:rPr>
              <a:t>Em có biết ?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F84F627B-3DD6-E71A-56C9-9997CB4A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D6BCCBB6-BDAD-05A1-A6E1-6E7FF5C5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324601"/>
            <a:ext cx="899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BÙI VĂN NGỢI , PHAN THANH NHIÊN, NGUYỄN MẬU LINH</a:t>
            </a:r>
            <a:r>
              <a:rPr lang="en-US" altLang="en-US">
                <a:solidFill>
                  <a:srgbClr val="000000"/>
                </a:solidFill>
              </a:rPr>
              <a:t> 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CHINH PHỤC 2008</a:t>
            </a:r>
          </a:p>
        </p:txBody>
      </p:sp>
    </p:spTree>
    <p:extLst>
      <p:ext uri="{BB962C8B-B14F-4D97-AF65-F5344CB8AC3E}">
        <p14:creationId xmlns:p14="http://schemas.microsoft.com/office/powerpoint/2010/main" val="1165975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6BC02B78-8685-3E39-554F-64856D93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6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52649D65-A501-8C01-5D3A-385D461FE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6">
            <a:extLst>
              <a:ext uri="{FF2B5EF4-FFF2-40B4-BE49-F238E27FC236}">
                <a16:creationId xmlns:a16="http://schemas.microsoft.com/office/drawing/2014/main" id="{F21FD7F4-2FEF-A71C-93D2-CD49F9BA8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00801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    NHÓM SỐ 2 </a:t>
            </a:r>
          </a:p>
        </p:txBody>
      </p:sp>
      <p:sp>
        <p:nvSpPr>
          <p:cNvPr id="24587" name="AutoShape 11">
            <a:extLst>
              <a:ext uri="{FF2B5EF4-FFF2-40B4-BE49-F238E27FC236}">
                <a16:creationId xmlns:a16="http://schemas.microsoft.com/office/drawing/2014/main" id="{096B6758-9898-C494-6E83-B7A693478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81600"/>
            <a:ext cx="2438400" cy="533400"/>
          </a:xfrm>
          <a:prstGeom prst="wedgeEllipseCallout">
            <a:avLst>
              <a:gd name="adj1" fmla="val -42185"/>
              <a:gd name="adj2" fmla="val -31071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ĐB Ấn Hằng</a:t>
            </a:r>
          </a:p>
        </p:txBody>
      </p:sp>
      <p:sp>
        <p:nvSpPr>
          <p:cNvPr id="2" name="AutoShape 11">
            <a:extLst>
              <a:ext uri="{FF2B5EF4-FFF2-40B4-BE49-F238E27FC236}">
                <a16:creationId xmlns:a16="http://schemas.microsoft.com/office/drawing/2014/main" id="{DD0FC75A-FC98-B312-7FA1-5536B9F1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95800"/>
            <a:ext cx="2438400" cy="533400"/>
          </a:xfrm>
          <a:prstGeom prst="wedgeEllipseCallout">
            <a:avLst>
              <a:gd name="adj1" fmla="val -42185"/>
              <a:gd name="adj2" fmla="val -31071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ĐB Lưỡng Hà</a:t>
            </a:r>
          </a:p>
        </p:txBody>
      </p:sp>
      <p:sp>
        <p:nvSpPr>
          <p:cNvPr id="24585" name="AutoShape 9">
            <a:extLst>
              <a:ext uri="{FF2B5EF4-FFF2-40B4-BE49-F238E27FC236}">
                <a16:creationId xmlns:a16="http://schemas.microsoft.com/office/drawing/2014/main" id="{C00FDEE2-61FB-B6BD-DC70-0EC1A7F4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600200"/>
            <a:ext cx="2667000" cy="1295400"/>
          </a:xfrm>
          <a:prstGeom prst="wedgeEllipseCallout">
            <a:avLst>
              <a:gd name="adj1" fmla="val -31370"/>
              <a:gd name="adj2" fmla="val 850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ĐB Hoa Bắc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ĐB Hoa Trung</a:t>
            </a:r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7A794442-EDC6-75EF-F17F-F522821E2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800600"/>
            <a:ext cx="2133600" cy="762000"/>
          </a:xfrm>
          <a:prstGeom prst="wedgeEllipseCallout">
            <a:avLst>
              <a:gd name="adj1" fmla="val -79611"/>
              <a:gd name="adj2" fmla="val -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</a:rPr>
              <a:t>ĐB Sông Mê Công</a:t>
            </a:r>
          </a:p>
        </p:txBody>
      </p:sp>
      <p:sp>
        <p:nvSpPr>
          <p:cNvPr id="29704" name="AutoShape 12">
            <a:extLst>
              <a:ext uri="{FF2B5EF4-FFF2-40B4-BE49-F238E27FC236}">
                <a16:creationId xmlns:a16="http://schemas.microsoft.com/office/drawing/2014/main" id="{0F16CDF1-9EF3-C373-4838-61C439FAA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04800"/>
            <a:ext cx="2438400" cy="762000"/>
          </a:xfrm>
          <a:prstGeom prst="wedgeRoundRectCallout">
            <a:avLst>
              <a:gd name="adj1" fmla="val -16407"/>
              <a:gd name="adj2" fmla="val 16791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ĐB Tây Xi Bia</a:t>
            </a:r>
          </a:p>
        </p:txBody>
      </p:sp>
    </p:spTree>
    <p:extLst>
      <p:ext uri="{BB962C8B-B14F-4D97-AF65-F5344CB8AC3E}">
        <p14:creationId xmlns:p14="http://schemas.microsoft.com/office/powerpoint/2010/main" val="15992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  <p:bldP spid="2" grpId="0" animBg="1"/>
      <p:bldP spid="24585" grpId="0" animBg="1"/>
      <p:bldP spid="245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813ECC01-9BD5-581F-61F5-8BEC8CAD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>
            <a:extLst>
              <a:ext uri="{FF2B5EF4-FFF2-40B4-BE49-F238E27FC236}">
                <a16:creationId xmlns:a16="http://schemas.microsoft.com/office/drawing/2014/main" id="{F0B090F9-229B-EFB6-2C34-72E45C1C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3810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Line 5">
            <a:extLst>
              <a:ext uri="{FF2B5EF4-FFF2-40B4-BE49-F238E27FC236}">
                <a16:creationId xmlns:a16="http://schemas.microsoft.com/office/drawing/2014/main" id="{9A033443-B474-68F0-6AB3-F37772939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219200"/>
            <a:ext cx="4648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193324C5-6658-A091-66BD-1D646C72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Line 7">
            <a:extLst>
              <a:ext uri="{FF2B5EF4-FFF2-40B4-BE49-F238E27FC236}">
                <a16:creationId xmlns:a16="http://schemas.microsoft.com/office/drawing/2014/main" id="{F7551EF4-B4DD-DCA9-6E81-67F62F028B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429000"/>
            <a:ext cx="2743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5784" name="Picture 8">
            <a:extLst>
              <a:ext uri="{FF2B5EF4-FFF2-40B4-BE49-F238E27FC236}">
                <a16:creationId xmlns:a16="http://schemas.microsoft.com/office/drawing/2014/main" id="{D1CEEBB9-A3DC-6ED6-B240-E6605F62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Line 9">
            <a:extLst>
              <a:ext uri="{FF2B5EF4-FFF2-40B4-BE49-F238E27FC236}">
                <a16:creationId xmlns:a16="http://schemas.microsoft.com/office/drawing/2014/main" id="{399EA90A-0A84-9086-F1B6-78A3C9925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505200"/>
            <a:ext cx="1371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A8BA79D9-D178-0F73-829C-BB08F226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>
            <a:extLst>
              <a:ext uri="{FF2B5EF4-FFF2-40B4-BE49-F238E27FC236}">
                <a16:creationId xmlns:a16="http://schemas.microsoft.com/office/drawing/2014/main" id="{CBFD41F2-B3A4-0BD0-133C-59C0FBEA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876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Một góc ĐB Sông Hồng – Văn minh Sông Hồng rực rỡ</a:t>
            </a:r>
          </a:p>
        </p:txBody>
      </p:sp>
    </p:spTree>
    <p:extLst>
      <p:ext uri="{BB962C8B-B14F-4D97-AF65-F5344CB8AC3E}">
        <p14:creationId xmlns:p14="http://schemas.microsoft.com/office/powerpoint/2010/main" val="102182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B569A-42A9-2AF7-ACB8-5B9B57E3FF2E}"/>
              </a:ext>
            </a:extLst>
          </p:cNvPr>
          <p:cNvSpPr/>
          <p:nvPr/>
        </p:nvSpPr>
        <p:spPr>
          <a:xfrm>
            <a:off x="1828800" y="152400"/>
            <a:ext cx="5791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2. Đặc điểm tự nhiên châu Á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D598C-9538-344E-E618-74BA940BF5F4}"/>
              </a:ext>
            </a:extLst>
          </p:cNvPr>
          <p:cNvSpPr/>
          <p:nvPr/>
        </p:nvSpPr>
        <p:spPr>
          <a:xfrm>
            <a:off x="2209800" y="685800"/>
            <a:ext cx="708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a. Địa hình, khoáng sản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BC02E616-B4BB-58AB-CA40-3CE7CFEB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95401"/>
            <a:ext cx="75438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Châu Á có nhiều hệ thống núi, sơn nguyên, cao nguyên đồ sộ và nhiều đồng bằng rộng lớn nhất thế giới.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Khu vực núi, sơn nguyên và cao nguyên : Chiếm ¾ diện tích, càng về phía biển địa hình thấp dần, Một số dãy núi có hướng đông – tây hoặc gần đông – tây, bắc – nam hoặc gần bắc nam. ( ví dụ …..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Khu vực đồng bằng : Chiếm ¼ diện tích, có nhiều đồng bằng lớn nhất thế giới ( ví dụ …. ). Dân cư tập trung đông.</a:t>
            </a:r>
          </a:p>
        </p:txBody>
      </p:sp>
    </p:spTree>
    <p:extLst>
      <p:ext uri="{BB962C8B-B14F-4D97-AF65-F5344CB8AC3E}">
        <p14:creationId xmlns:p14="http://schemas.microsoft.com/office/powerpoint/2010/main" val="118511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76AAEC32-8404-FE3F-6534-3926A081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3112E73A-7BE2-EA51-A8C8-3CDD9239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6905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                                                     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NHÓM 3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062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C_Giai_doan_khai_thac">
            <a:extLst>
              <a:ext uri="{FF2B5EF4-FFF2-40B4-BE49-F238E27FC236}">
                <a16:creationId xmlns:a16="http://schemas.microsoft.com/office/drawing/2014/main" id="{D79DA468-EE2D-80DA-A235-34232571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images899841_images858461_vang_danh_1">
            <a:extLst>
              <a:ext uri="{FF2B5EF4-FFF2-40B4-BE49-F238E27FC236}">
                <a16:creationId xmlns:a16="http://schemas.microsoft.com/office/drawing/2014/main" id="{DFF063CD-7A98-F1E4-46E1-6E8B435C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lip_image001%25255B4%25255D">
            <a:extLst>
              <a:ext uri="{FF2B5EF4-FFF2-40B4-BE49-F238E27FC236}">
                <a16:creationId xmlns:a16="http://schemas.microsoft.com/office/drawing/2014/main" id="{6D80846A-78A7-9C64-0AB3-0DE19EAAF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images366037_mo_da_suoi_vien">
            <a:extLst>
              <a:ext uri="{FF2B5EF4-FFF2-40B4-BE49-F238E27FC236}">
                <a16:creationId xmlns:a16="http://schemas.microsoft.com/office/drawing/2014/main" id="{57DAB131-3A0E-56BD-C534-86CED23D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0837A72A-CA0F-1A76-C33E-2F43E9A4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838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Liên hệ thực tế vấn đề khai thác tài nguyên của Việt Nam</a:t>
            </a:r>
            <a:r>
              <a:rPr lang="en-US" altLang="en-US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575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90BF81F2-D717-DDCC-AC0C-6F80D47B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43082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99425-A9F4-BBE1-8A8A-DF199B0B1AFC}"/>
              </a:ext>
            </a:extLst>
          </p:cNvPr>
          <p:cNvSpPr/>
          <p:nvPr/>
        </p:nvSpPr>
        <p:spPr>
          <a:xfrm>
            <a:off x="1828800" y="152400"/>
            <a:ext cx="5791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2. Đặc điểm tự nhiên châu Á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B351F-8557-D34B-D486-B6D3D16A7B49}"/>
              </a:ext>
            </a:extLst>
          </p:cNvPr>
          <p:cNvSpPr/>
          <p:nvPr/>
        </p:nvSpPr>
        <p:spPr>
          <a:xfrm>
            <a:off x="2209800" y="685800"/>
            <a:ext cx="708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a. Địa hình, khoáng sản</a:t>
            </a:r>
            <a:endParaRPr lang="vi-VN" altLang="en-US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D568B845-747D-2EB8-A8F1-1D27D5276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1"/>
            <a:ext cx="8534400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Châu Á có nhiều hệ thống núi, sơn nguyên, cao nguyên đồ sộ và nhiều đồng bằng rộng lớn nhất thế giới.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Khu vực núi, sơn nguyên và cao nguyên : Chiếm ¾ diện tích, càng về phía biển địa hình thấp dần, Một số dãy núi có hướng đông – tây hoặc gần đông – tây, bắc – nam hoặc gần bắc nam. ( ví dụ …..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Khu vực đồng bằng : Chiếm ¼ diện tích, có nhiều đồng bằng lớn nhất thế giới ( ví dụ …. ). Dân cư tập trung đông.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Khoáng sản : Phong phú và có trữ lượng lớn. Các khoáng sản quan trọng như : Dầu mỏ, khí tự nhiên, sắt, man gan, than đá… trữ lượng bậc nhất thế giới.</a:t>
            </a:r>
          </a:p>
        </p:txBody>
      </p:sp>
    </p:spTree>
    <p:extLst>
      <p:ext uri="{BB962C8B-B14F-4D97-AF65-F5344CB8AC3E}">
        <p14:creationId xmlns:p14="http://schemas.microsoft.com/office/powerpoint/2010/main" val="1330246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163A18C4-120F-396F-F889-41D12DD3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85801"/>
            <a:ext cx="838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707E9"/>
                </a:solidFill>
                <a:latin typeface="Times New Roman" panose="02020603050405020304" pitchFamily="18" charset="0"/>
              </a:rPr>
              <a:t>Châu Á không tiếp giáp với đại dương nào sau đây: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E079C17A-6209-D365-5EFF-8AE7FEA5C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A. BẮC BĂNG DƯƠNG</a:t>
            </a: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0DB4F0F9-D8CA-ACC3-B753-C666835D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B. ẤN ĐỘ DƯƠNG</a:t>
            </a: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B618F9BE-BCA7-CD41-AAE0-566C95B61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C. THÁI BÌNH DƯƠNG</a:t>
            </a:r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4F638C94-6D51-0152-0793-F0C1E618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98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D. ĐẠI TÂY DƯƠNG</a:t>
            </a:r>
          </a:p>
        </p:txBody>
      </p:sp>
    </p:spTree>
    <p:extLst>
      <p:ext uri="{BB962C8B-B14F-4D97-AF65-F5344CB8AC3E}">
        <p14:creationId xmlns:p14="http://schemas.microsoft.com/office/powerpoint/2010/main" val="3837821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6B88A483-AA1B-BE66-29C6-A0079B8E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5800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707E9"/>
                </a:solidFill>
                <a:latin typeface="Times New Roman" panose="02020603050405020304" pitchFamily="18" charset="0"/>
              </a:rPr>
              <a:t>     BÁN ĐẢO NÀO LÀ BÁN ĐẢO LỚN NHẤT CHÂU  Á. </a:t>
            </a:r>
            <a:endParaRPr lang="en-US" altLang="en-US" sz="2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053F59E8-86AC-81C1-7318-09D1E642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A. BĐ CAM SAT CA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8CECD83-8B5D-5350-AC98-D7BFE9FE8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B. BĐ A - RAP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921FB33C-06C1-86B4-BC44-7B0C5700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C. BĐ  I – BÊ - RICH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5D9F42E6-78BA-42BC-09C6-CD63694A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98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D. BĐ ẤN ĐỘ</a:t>
            </a:r>
          </a:p>
        </p:txBody>
      </p:sp>
    </p:spTree>
    <p:extLst>
      <p:ext uri="{BB962C8B-B14F-4D97-AF65-F5344CB8AC3E}">
        <p14:creationId xmlns:p14="http://schemas.microsoft.com/office/powerpoint/2010/main" val="2900938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602E397-73C3-8589-AEB3-44C7F0F0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85800"/>
            <a:ext cx="838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707E9"/>
                </a:solidFill>
                <a:latin typeface="Times New Roman" panose="02020603050405020304" pitchFamily="18" charset="0"/>
              </a:rPr>
              <a:t>DÃY NÚI NÀO CAO VÀ ĐỒ SỘ NHẤT CHÂU Á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B0A512F5-830C-7E38-C0D0-D9E501FE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A. DÃY THIÊN SƠN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F63CD570-EC0D-1AE7-829D-760BEE420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B. DÃY NAM SƠN 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9208E128-7307-B022-B0D6-0F6B4105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C. DÃY HI – MA- LI -A</a:t>
            </a: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9ACC41E5-B25D-60C6-6C69-C2146BD9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98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D. DÃY HIN – ĐU CUC</a:t>
            </a:r>
          </a:p>
        </p:txBody>
      </p:sp>
    </p:spTree>
    <p:extLst>
      <p:ext uri="{BB962C8B-B14F-4D97-AF65-F5344CB8AC3E}">
        <p14:creationId xmlns:p14="http://schemas.microsoft.com/office/powerpoint/2010/main" val="1543421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2D9B8BAD-C197-A63D-12A6-A7DB0E61B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85800"/>
            <a:ext cx="838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707E9"/>
                </a:solidFill>
                <a:latin typeface="Times New Roman" panose="02020603050405020304" pitchFamily="18" charset="0"/>
              </a:rPr>
              <a:t>         ĐỒNG BẰNG NÀO LỚN NHẤT CHÂU Á.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B148A036-7513-DE71-D8AD-7A537464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A. ĐBLƯỠNG HÀ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76673E4-A8DA-817A-B824-3A6C7AA5A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B. ĐB ẤN – HẰNG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857037B8-7BD1-7F3C-7447-CA3C31FD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C. ĐB HOA BẮC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BAAD4D7C-D6CE-01FB-492E-292DDF7A0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9800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D. ĐB TÂY – XI BIA</a:t>
            </a:r>
          </a:p>
        </p:txBody>
      </p:sp>
    </p:spTree>
    <p:extLst>
      <p:ext uri="{BB962C8B-B14F-4D97-AF65-F5344CB8AC3E}">
        <p14:creationId xmlns:p14="http://schemas.microsoft.com/office/powerpoint/2010/main" val="3498385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A2408132-1666-4281-647A-2FCDD8BE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5800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707E9"/>
                </a:solidFill>
                <a:latin typeface="Times New Roman" panose="02020603050405020304" pitchFamily="18" charset="0"/>
              </a:rPr>
              <a:t>HANG ĐỘNG NÀO LÀ HANG ĐỘNG LỚN NHẤT THẾ GIỚI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11A959E-A0FB-0A97-E11C-F58E89FF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A. HANG DEER ( Malaysia)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502F8C91-375A-F50E-9D0F-924E16D5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B. HANG ÉN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BA6589B8-DF37-EEEC-1819-42AC23F3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09800"/>
            <a:ext cx="4038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C. HANG SƠN ĐOÒNG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7D6DDF57-5B69-F24C-5617-DEB7D28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209801"/>
            <a:ext cx="41910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D. HANG  MAMMONTH</a:t>
            </a:r>
            <a:endParaRPr lang="en-US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1" name="AutoShape 7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019ED86D-77DB-D1EB-97E1-32E72C7AC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181600"/>
            <a:ext cx="838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8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05258034-06AC-113F-CA22-DE010164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01"/>
            <a:ext cx="79248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VỀ NHÀ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- Viết 1 đoạn văn ngắn mô tả về một cao nguyên, sơn nguyên, đồng bằng lớn ở Châu Á.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Tìm hiểu bài mới 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  Mối quan hệ giữa địa hình với các yếu tố tự nhiên. </a:t>
            </a:r>
          </a:p>
        </p:txBody>
      </p:sp>
    </p:spTree>
    <p:extLst>
      <p:ext uri="{BB962C8B-B14F-4D97-AF65-F5344CB8AC3E}">
        <p14:creationId xmlns:p14="http://schemas.microsoft.com/office/powerpoint/2010/main" val="372284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4DB7DBE-5339-B0C5-3DE6-FE7808D9A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rgbClr val="FF0000"/>
                </a:solidFill>
              </a:rPr>
              <a:t>1. Vị trí địa lí, hình dạng và kích thước châu Á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7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7273CFC3-F650-38A3-C073-2A188D9F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6868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Freeform 7">
            <a:extLst>
              <a:ext uri="{FF2B5EF4-FFF2-40B4-BE49-F238E27FC236}">
                <a16:creationId xmlns:a16="http://schemas.microsoft.com/office/drawing/2014/main" id="{B1BBD575-E66D-7001-C073-45E907DE98EA}"/>
              </a:ext>
            </a:extLst>
          </p:cNvPr>
          <p:cNvSpPr>
            <a:spLocks/>
          </p:cNvSpPr>
          <p:nvPr/>
        </p:nvSpPr>
        <p:spPr bwMode="auto">
          <a:xfrm>
            <a:off x="1981201" y="228600"/>
            <a:ext cx="7331075" cy="5348288"/>
          </a:xfrm>
          <a:custGeom>
            <a:avLst/>
            <a:gdLst>
              <a:gd name="T0" fmla="*/ 3035300 w 4618"/>
              <a:gd name="T1" fmla="*/ 1323975 h 3369"/>
              <a:gd name="T2" fmla="*/ 2611438 w 4618"/>
              <a:gd name="T3" fmla="*/ 1682750 h 3369"/>
              <a:gd name="T4" fmla="*/ 2120900 w 4618"/>
              <a:gd name="T5" fmla="*/ 2005013 h 3369"/>
              <a:gd name="T6" fmla="*/ 1887538 w 4618"/>
              <a:gd name="T7" fmla="*/ 2268538 h 3369"/>
              <a:gd name="T8" fmla="*/ 1697038 w 4618"/>
              <a:gd name="T9" fmla="*/ 2530475 h 3369"/>
              <a:gd name="T10" fmla="*/ 1646238 w 4618"/>
              <a:gd name="T11" fmla="*/ 2809875 h 3369"/>
              <a:gd name="T12" fmla="*/ 1427163 w 4618"/>
              <a:gd name="T13" fmla="*/ 2605088 h 3369"/>
              <a:gd name="T14" fmla="*/ 1082675 w 4618"/>
              <a:gd name="T15" fmla="*/ 2319338 h 3369"/>
              <a:gd name="T16" fmla="*/ 328613 w 4618"/>
              <a:gd name="T17" fmla="*/ 2005013 h 3369"/>
              <a:gd name="T18" fmla="*/ 263525 w 4618"/>
              <a:gd name="T19" fmla="*/ 2305050 h 3369"/>
              <a:gd name="T20" fmla="*/ 381000 w 4618"/>
              <a:gd name="T21" fmla="*/ 2566988 h 3369"/>
              <a:gd name="T22" fmla="*/ 36513 w 4618"/>
              <a:gd name="T23" fmla="*/ 2919413 h 3369"/>
              <a:gd name="T24" fmla="*/ 103188 w 4618"/>
              <a:gd name="T25" fmla="*/ 3943350 h 3369"/>
              <a:gd name="T26" fmla="*/ 1141413 w 4618"/>
              <a:gd name="T27" fmla="*/ 4067175 h 3369"/>
              <a:gd name="T28" fmla="*/ 1601788 w 4618"/>
              <a:gd name="T29" fmla="*/ 3876675 h 3369"/>
              <a:gd name="T30" fmla="*/ 1441450 w 4618"/>
              <a:gd name="T31" fmla="*/ 3606800 h 3369"/>
              <a:gd name="T32" fmla="*/ 1001713 w 4618"/>
              <a:gd name="T33" fmla="*/ 3394075 h 3369"/>
              <a:gd name="T34" fmla="*/ 1214438 w 4618"/>
              <a:gd name="T35" fmla="*/ 3430588 h 3369"/>
              <a:gd name="T36" fmla="*/ 1733550 w 4618"/>
              <a:gd name="T37" fmla="*/ 3679825 h 3369"/>
              <a:gd name="T38" fmla="*/ 2400300 w 4618"/>
              <a:gd name="T39" fmla="*/ 3949700 h 3369"/>
              <a:gd name="T40" fmla="*/ 2633663 w 4618"/>
              <a:gd name="T41" fmla="*/ 4125913 h 3369"/>
              <a:gd name="T42" fmla="*/ 2728913 w 4618"/>
              <a:gd name="T43" fmla="*/ 4630738 h 3369"/>
              <a:gd name="T44" fmla="*/ 3035300 w 4618"/>
              <a:gd name="T45" fmla="*/ 4922838 h 3369"/>
              <a:gd name="T46" fmla="*/ 3438525 w 4618"/>
              <a:gd name="T47" fmla="*/ 4470400 h 3369"/>
              <a:gd name="T48" fmla="*/ 4081463 w 4618"/>
              <a:gd name="T49" fmla="*/ 4162425 h 3369"/>
              <a:gd name="T50" fmla="*/ 4565650 w 4618"/>
              <a:gd name="T51" fmla="*/ 4527550 h 3369"/>
              <a:gd name="T52" fmla="*/ 4864100 w 4618"/>
              <a:gd name="T53" fmla="*/ 4695825 h 3369"/>
              <a:gd name="T54" fmla="*/ 5068888 w 4618"/>
              <a:gd name="T55" fmla="*/ 5091113 h 3369"/>
              <a:gd name="T56" fmla="*/ 5267325 w 4618"/>
              <a:gd name="T57" fmla="*/ 5099050 h 3369"/>
              <a:gd name="T58" fmla="*/ 4959350 w 4618"/>
              <a:gd name="T59" fmla="*/ 4806950 h 3369"/>
              <a:gd name="T60" fmla="*/ 5413375 w 4618"/>
              <a:gd name="T61" fmla="*/ 4799013 h 3369"/>
              <a:gd name="T62" fmla="*/ 5713413 w 4618"/>
              <a:gd name="T63" fmla="*/ 4748213 h 3369"/>
              <a:gd name="T64" fmla="*/ 5654675 w 4618"/>
              <a:gd name="T65" fmla="*/ 4403725 h 3369"/>
              <a:gd name="T66" fmla="*/ 5749925 w 4618"/>
              <a:gd name="T67" fmla="*/ 4097338 h 3369"/>
              <a:gd name="T68" fmla="*/ 6283325 w 4618"/>
              <a:gd name="T69" fmla="*/ 3854450 h 3369"/>
              <a:gd name="T70" fmla="*/ 6496050 w 4618"/>
              <a:gd name="T71" fmla="*/ 3548063 h 3369"/>
              <a:gd name="T72" fmla="*/ 6269038 w 4618"/>
              <a:gd name="T73" fmla="*/ 3130550 h 3369"/>
              <a:gd name="T74" fmla="*/ 6218238 w 4618"/>
              <a:gd name="T75" fmla="*/ 2933700 h 3369"/>
              <a:gd name="T76" fmla="*/ 6108700 w 4618"/>
              <a:gd name="T77" fmla="*/ 2852738 h 3369"/>
              <a:gd name="T78" fmla="*/ 6262688 w 4618"/>
              <a:gd name="T79" fmla="*/ 2816225 h 3369"/>
              <a:gd name="T80" fmla="*/ 6619875 w 4618"/>
              <a:gd name="T81" fmla="*/ 2874963 h 3369"/>
              <a:gd name="T82" fmla="*/ 6810375 w 4618"/>
              <a:gd name="T83" fmla="*/ 2809875 h 3369"/>
              <a:gd name="T84" fmla="*/ 6832600 w 4618"/>
              <a:gd name="T85" fmla="*/ 2319338 h 3369"/>
              <a:gd name="T86" fmla="*/ 6299200 w 4618"/>
              <a:gd name="T87" fmla="*/ 1601788 h 3369"/>
              <a:gd name="T88" fmla="*/ 6372225 w 4618"/>
              <a:gd name="T89" fmla="*/ 1250950 h 3369"/>
              <a:gd name="T90" fmla="*/ 6510338 w 4618"/>
              <a:gd name="T91" fmla="*/ 833438 h 3369"/>
              <a:gd name="T92" fmla="*/ 6737350 w 4618"/>
              <a:gd name="T93" fmla="*/ 796925 h 3369"/>
              <a:gd name="T94" fmla="*/ 6869113 w 4618"/>
              <a:gd name="T95" fmla="*/ 1038225 h 3369"/>
              <a:gd name="T96" fmla="*/ 7146925 w 4618"/>
              <a:gd name="T97" fmla="*/ 1017588 h 3369"/>
              <a:gd name="T98" fmla="*/ 6883400 w 4618"/>
              <a:gd name="T99" fmla="*/ 533400 h 3369"/>
              <a:gd name="T100" fmla="*/ 6627813 w 4618"/>
              <a:gd name="T101" fmla="*/ 300038 h 3369"/>
              <a:gd name="T102" fmla="*/ 6394450 w 4618"/>
              <a:gd name="T103" fmla="*/ 0 h 3369"/>
              <a:gd name="T104" fmla="*/ 6027738 w 4618"/>
              <a:gd name="T105" fmla="*/ 263525 h 3369"/>
              <a:gd name="T106" fmla="*/ 5405438 w 4618"/>
              <a:gd name="T107" fmla="*/ 665163 h 3369"/>
              <a:gd name="T108" fmla="*/ 5253038 w 4618"/>
              <a:gd name="T109" fmla="*/ 885825 h 3369"/>
              <a:gd name="T110" fmla="*/ 4827588 w 4618"/>
              <a:gd name="T111" fmla="*/ 869950 h 3369"/>
              <a:gd name="T112" fmla="*/ 4645025 w 4618"/>
              <a:gd name="T113" fmla="*/ 790575 h 3369"/>
              <a:gd name="T114" fmla="*/ 4330700 w 4618"/>
              <a:gd name="T115" fmla="*/ 746125 h 3369"/>
              <a:gd name="T116" fmla="*/ 3913188 w 4618"/>
              <a:gd name="T117" fmla="*/ 950913 h 3369"/>
              <a:gd name="T118" fmla="*/ 3716338 w 4618"/>
              <a:gd name="T119" fmla="*/ 1074738 h 3369"/>
              <a:gd name="T120" fmla="*/ 3671888 w 4618"/>
              <a:gd name="T121" fmla="*/ 1295400 h 3369"/>
              <a:gd name="T122" fmla="*/ 3394075 w 4618"/>
              <a:gd name="T123" fmla="*/ 1323975 h 3369"/>
              <a:gd name="T124" fmla="*/ 3540125 w 4618"/>
              <a:gd name="T125" fmla="*/ 958850 h 33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18" h="3369">
                <a:moveTo>
                  <a:pt x="2078" y="710"/>
                </a:moveTo>
                <a:cubicBezTo>
                  <a:pt x="2072" y="719"/>
                  <a:pt x="2062" y="726"/>
                  <a:pt x="2060" y="737"/>
                </a:cubicBezTo>
                <a:cubicBezTo>
                  <a:pt x="2057" y="749"/>
                  <a:pt x="2060" y="765"/>
                  <a:pt x="2051" y="774"/>
                </a:cubicBezTo>
                <a:cubicBezTo>
                  <a:pt x="2039" y="786"/>
                  <a:pt x="2008" y="787"/>
                  <a:pt x="1991" y="793"/>
                </a:cubicBezTo>
                <a:cubicBezTo>
                  <a:pt x="1977" y="813"/>
                  <a:pt x="1968" y="818"/>
                  <a:pt x="1945" y="825"/>
                </a:cubicBezTo>
                <a:cubicBezTo>
                  <a:pt x="1934" y="828"/>
                  <a:pt x="1923" y="831"/>
                  <a:pt x="1912" y="834"/>
                </a:cubicBezTo>
                <a:cubicBezTo>
                  <a:pt x="1906" y="836"/>
                  <a:pt x="1894" y="839"/>
                  <a:pt x="1894" y="839"/>
                </a:cubicBezTo>
                <a:cubicBezTo>
                  <a:pt x="1870" y="854"/>
                  <a:pt x="1838" y="866"/>
                  <a:pt x="1811" y="876"/>
                </a:cubicBezTo>
                <a:cubicBezTo>
                  <a:pt x="1800" y="891"/>
                  <a:pt x="1797" y="898"/>
                  <a:pt x="1779" y="903"/>
                </a:cubicBezTo>
                <a:cubicBezTo>
                  <a:pt x="1771" y="926"/>
                  <a:pt x="1762" y="941"/>
                  <a:pt x="1742" y="954"/>
                </a:cubicBezTo>
                <a:cubicBezTo>
                  <a:pt x="1727" y="977"/>
                  <a:pt x="1704" y="992"/>
                  <a:pt x="1687" y="1014"/>
                </a:cubicBezTo>
                <a:cubicBezTo>
                  <a:pt x="1670" y="1036"/>
                  <a:pt x="1667" y="1046"/>
                  <a:pt x="1645" y="1060"/>
                </a:cubicBezTo>
                <a:cubicBezTo>
                  <a:pt x="1640" y="1076"/>
                  <a:pt x="1631" y="1083"/>
                  <a:pt x="1622" y="1097"/>
                </a:cubicBezTo>
                <a:cubicBezTo>
                  <a:pt x="1618" y="1111"/>
                  <a:pt x="1605" y="1133"/>
                  <a:pt x="1594" y="1143"/>
                </a:cubicBezTo>
                <a:cubicBezTo>
                  <a:pt x="1586" y="1171"/>
                  <a:pt x="1572" y="1198"/>
                  <a:pt x="1562" y="1226"/>
                </a:cubicBezTo>
                <a:cubicBezTo>
                  <a:pt x="1554" y="1281"/>
                  <a:pt x="1527" y="1299"/>
                  <a:pt x="1475" y="1318"/>
                </a:cubicBezTo>
                <a:cubicBezTo>
                  <a:pt x="1450" y="1309"/>
                  <a:pt x="1431" y="1291"/>
                  <a:pt x="1406" y="1281"/>
                </a:cubicBezTo>
                <a:cubicBezTo>
                  <a:pt x="1384" y="1261"/>
                  <a:pt x="1369" y="1266"/>
                  <a:pt x="1336" y="1263"/>
                </a:cubicBezTo>
                <a:cubicBezTo>
                  <a:pt x="1307" y="1265"/>
                  <a:pt x="1270" y="1251"/>
                  <a:pt x="1249" y="1272"/>
                </a:cubicBezTo>
                <a:cubicBezTo>
                  <a:pt x="1227" y="1294"/>
                  <a:pt x="1243" y="1333"/>
                  <a:pt x="1207" y="1346"/>
                </a:cubicBezTo>
                <a:cubicBezTo>
                  <a:pt x="1189" y="1372"/>
                  <a:pt x="1208" y="1347"/>
                  <a:pt x="1184" y="1369"/>
                </a:cubicBezTo>
                <a:cubicBezTo>
                  <a:pt x="1176" y="1376"/>
                  <a:pt x="1161" y="1392"/>
                  <a:pt x="1161" y="1392"/>
                </a:cubicBezTo>
                <a:cubicBezTo>
                  <a:pt x="1159" y="1398"/>
                  <a:pt x="1152" y="1413"/>
                  <a:pt x="1161" y="1419"/>
                </a:cubicBezTo>
                <a:cubicBezTo>
                  <a:pt x="1169" y="1425"/>
                  <a:pt x="1189" y="1429"/>
                  <a:pt x="1189" y="1429"/>
                </a:cubicBezTo>
                <a:cubicBezTo>
                  <a:pt x="1192" y="1437"/>
                  <a:pt x="1202" y="1443"/>
                  <a:pt x="1203" y="1452"/>
                </a:cubicBezTo>
                <a:cubicBezTo>
                  <a:pt x="1206" y="1477"/>
                  <a:pt x="1190" y="1482"/>
                  <a:pt x="1171" y="1488"/>
                </a:cubicBezTo>
                <a:cubicBezTo>
                  <a:pt x="1155" y="1483"/>
                  <a:pt x="1143" y="1479"/>
                  <a:pt x="1129" y="1470"/>
                </a:cubicBezTo>
                <a:cubicBezTo>
                  <a:pt x="1110" y="1477"/>
                  <a:pt x="1114" y="1485"/>
                  <a:pt x="1101" y="1498"/>
                </a:cubicBezTo>
                <a:cubicBezTo>
                  <a:pt x="1064" y="1490"/>
                  <a:pt x="1084" y="1483"/>
                  <a:pt x="1055" y="1475"/>
                </a:cubicBezTo>
                <a:cubicBezTo>
                  <a:pt x="1044" y="1511"/>
                  <a:pt x="1052" y="1562"/>
                  <a:pt x="1069" y="1594"/>
                </a:cubicBezTo>
                <a:cubicBezTo>
                  <a:pt x="1074" y="1604"/>
                  <a:pt x="1068" y="1622"/>
                  <a:pt x="1078" y="1627"/>
                </a:cubicBezTo>
                <a:cubicBezTo>
                  <a:pt x="1091" y="1633"/>
                  <a:pt x="1106" y="1630"/>
                  <a:pt x="1120" y="1631"/>
                </a:cubicBezTo>
                <a:cubicBezTo>
                  <a:pt x="1114" y="1684"/>
                  <a:pt x="1119" y="1676"/>
                  <a:pt x="1078" y="1664"/>
                </a:cubicBezTo>
                <a:cubicBezTo>
                  <a:pt x="1073" y="1682"/>
                  <a:pt x="1069" y="1686"/>
                  <a:pt x="1051" y="1691"/>
                </a:cubicBezTo>
                <a:cubicBezTo>
                  <a:pt x="1048" y="1696"/>
                  <a:pt x="1043" y="1700"/>
                  <a:pt x="1042" y="1705"/>
                </a:cubicBezTo>
                <a:cubicBezTo>
                  <a:pt x="1038" y="1726"/>
                  <a:pt x="1045" y="1750"/>
                  <a:pt x="1037" y="1770"/>
                </a:cubicBezTo>
                <a:cubicBezTo>
                  <a:pt x="1033" y="1780"/>
                  <a:pt x="1009" y="1788"/>
                  <a:pt x="1009" y="1788"/>
                </a:cubicBezTo>
                <a:cubicBezTo>
                  <a:pt x="986" y="1786"/>
                  <a:pt x="963" y="1787"/>
                  <a:pt x="940" y="1783"/>
                </a:cubicBezTo>
                <a:cubicBezTo>
                  <a:pt x="920" y="1780"/>
                  <a:pt x="920" y="1748"/>
                  <a:pt x="903" y="1737"/>
                </a:cubicBezTo>
                <a:cubicBezTo>
                  <a:pt x="898" y="1718"/>
                  <a:pt x="899" y="1712"/>
                  <a:pt x="880" y="1705"/>
                </a:cubicBezTo>
                <a:cubicBezTo>
                  <a:pt x="868" y="1686"/>
                  <a:pt x="871" y="1681"/>
                  <a:pt x="889" y="1668"/>
                </a:cubicBezTo>
                <a:cubicBezTo>
                  <a:pt x="892" y="1659"/>
                  <a:pt x="902" y="1650"/>
                  <a:pt x="899" y="1641"/>
                </a:cubicBezTo>
                <a:cubicBezTo>
                  <a:pt x="889" y="1613"/>
                  <a:pt x="888" y="1573"/>
                  <a:pt x="866" y="1553"/>
                </a:cubicBezTo>
                <a:cubicBezTo>
                  <a:pt x="861" y="1537"/>
                  <a:pt x="856" y="1527"/>
                  <a:pt x="843" y="1516"/>
                </a:cubicBezTo>
                <a:cubicBezTo>
                  <a:pt x="831" y="1475"/>
                  <a:pt x="774" y="1416"/>
                  <a:pt x="733" y="1401"/>
                </a:cubicBezTo>
                <a:cubicBezTo>
                  <a:pt x="725" y="1388"/>
                  <a:pt x="702" y="1369"/>
                  <a:pt x="687" y="1364"/>
                </a:cubicBezTo>
                <a:cubicBezTo>
                  <a:pt x="659" y="1374"/>
                  <a:pt x="671" y="1401"/>
                  <a:pt x="691" y="1415"/>
                </a:cubicBezTo>
                <a:cubicBezTo>
                  <a:pt x="702" y="1446"/>
                  <a:pt x="716" y="1439"/>
                  <a:pt x="682" y="1461"/>
                </a:cubicBezTo>
                <a:cubicBezTo>
                  <a:pt x="638" y="1458"/>
                  <a:pt x="588" y="1454"/>
                  <a:pt x="548" y="1433"/>
                </a:cubicBezTo>
                <a:cubicBezTo>
                  <a:pt x="526" y="1422"/>
                  <a:pt x="509" y="1401"/>
                  <a:pt x="489" y="1387"/>
                </a:cubicBezTo>
                <a:cubicBezTo>
                  <a:pt x="475" y="1349"/>
                  <a:pt x="496" y="1397"/>
                  <a:pt x="470" y="1364"/>
                </a:cubicBezTo>
                <a:cubicBezTo>
                  <a:pt x="453" y="1342"/>
                  <a:pt x="466" y="1320"/>
                  <a:pt x="429" y="1309"/>
                </a:cubicBezTo>
                <a:cubicBezTo>
                  <a:pt x="402" y="1284"/>
                  <a:pt x="373" y="1289"/>
                  <a:pt x="337" y="1286"/>
                </a:cubicBezTo>
                <a:cubicBezTo>
                  <a:pt x="306" y="1255"/>
                  <a:pt x="242" y="1265"/>
                  <a:pt x="207" y="1263"/>
                </a:cubicBezTo>
                <a:cubicBezTo>
                  <a:pt x="174" y="1251"/>
                  <a:pt x="189" y="1255"/>
                  <a:pt x="161" y="1249"/>
                </a:cubicBezTo>
                <a:cubicBezTo>
                  <a:pt x="116" y="1254"/>
                  <a:pt x="122" y="1249"/>
                  <a:pt x="134" y="1281"/>
                </a:cubicBezTo>
                <a:cubicBezTo>
                  <a:pt x="116" y="1292"/>
                  <a:pt x="98" y="1298"/>
                  <a:pt x="78" y="1304"/>
                </a:cubicBezTo>
                <a:cubicBezTo>
                  <a:pt x="69" y="1337"/>
                  <a:pt x="65" y="1358"/>
                  <a:pt x="97" y="1378"/>
                </a:cubicBezTo>
                <a:cubicBezTo>
                  <a:pt x="104" y="1398"/>
                  <a:pt x="103" y="1416"/>
                  <a:pt x="125" y="1424"/>
                </a:cubicBezTo>
                <a:cubicBezTo>
                  <a:pt x="131" y="1446"/>
                  <a:pt x="148" y="1439"/>
                  <a:pt x="166" y="1452"/>
                </a:cubicBezTo>
                <a:cubicBezTo>
                  <a:pt x="181" y="1473"/>
                  <a:pt x="207" y="1480"/>
                  <a:pt x="231" y="1488"/>
                </a:cubicBezTo>
                <a:cubicBezTo>
                  <a:pt x="240" y="1491"/>
                  <a:pt x="258" y="1498"/>
                  <a:pt x="258" y="1498"/>
                </a:cubicBezTo>
                <a:cubicBezTo>
                  <a:pt x="279" y="1529"/>
                  <a:pt x="316" y="1530"/>
                  <a:pt x="341" y="1558"/>
                </a:cubicBezTo>
                <a:cubicBezTo>
                  <a:pt x="336" y="1561"/>
                  <a:pt x="332" y="1565"/>
                  <a:pt x="327" y="1567"/>
                </a:cubicBezTo>
                <a:cubicBezTo>
                  <a:pt x="323" y="1569"/>
                  <a:pt x="317" y="1568"/>
                  <a:pt x="313" y="1571"/>
                </a:cubicBezTo>
                <a:cubicBezTo>
                  <a:pt x="286" y="1587"/>
                  <a:pt x="271" y="1608"/>
                  <a:pt x="240" y="1617"/>
                </a:cubicBezTo>
                <a:cubicBezTo>
                  <a:pt x="224" y="1635"/>
                  <a:pt x="174" y="1640"/>
                  <a:pt x="148" y="1650"/>
                </a:cubicBezTo>
                <a:cubicBezTo>
                  <a:pt x="116" y="1679"/>
                  <a:pt x="146" y="1675"/>
                  <a:pt x="78" y="1668"/>
                </a:cubicBezTo>
                <a:cubicBezTo>
                  <a:pt x="62" y="1644"/>
                  <a:pt x="53" y="1650"/>
                  <a:pt x="23" y="1654"/>
                </a:cubicBezTo>
                <a:cubicBezTo>
                  <a:pt x="31" y="1678"/>
                  <a:pt x="21" y="1709"/>
                  <a:pt x="0" y="1723"/>
                </a:cubicBezTo>
                <a:cubicBezTo>
                  <a:pt x="9" y="1755"/>
                  <a:pt x="11" y="1766"/>
                  <a:pt x="0" y="1797"/>
                </a:cubicBezTo>
                <a:cubicBezTo>
                  <a:pt x="5" y="1819"/>
                  <a:pt x="1" y="1831"/>
                  <a:pt x="23" y="1839"/>
                </a:cubicBezTo>
                <a:cubicBezTo>
                  <a:pt x="52" y="1807"/>
                  <a:pt x="39" y="1901"/>
                  <a:pt x="46" y="1949"/>
                </a:cubicBezTo>
                <a:cubicBezTo>
                  <a:pt x="41" y="1993"/>
                  <a:pt x="37" y="1973"/>
                  <a:pt x="28" y="2005"/>
                </a:cubicBezTo>
                <a:cubicBezTo>
                  <a:pt x="33" y="2036"/>
                  <a:pt x="42" y="2061"/>
                  <a:pt x="60" y="2087"/>
                </a:cubicBezTo>
                <a:cubicBezTo>
                  <a:pt x="68" y="2117"/>
                  <a:pt x="65" y="2146"/>
                  <a:pt x="55" y="2175"/>
                </a:cubicBezTo>
                <a:cubicBezTo>
                  <a:pt x="58" y="2216"/>
                  <a:pt x="63" y="2251"/>
                  <a:pt x="74" y="2290"/>
                </a:cubicBezTo>
                <a:cubicBezTo>
                  <a:pt x="82" y="2355"/>
                  <a:pt x="70" y="2419"/>
                  <a:pt x="65" y="2484"/>
                </a:cubicBezTo>
                <a:cubicBezTo>
                  <a:pt x="69" y="2536"/>
                  <a:pt x="73" y="2540"/>
                  <a:pt x="88" y="2581"/>
                </a:cubicBezTo>
                <a:cubicBezTo>
                  <a:pt x="106" y="2574"/>
                  <a:pt x="125" y="2569"/>
                  <a:pt x="143" y="2562"/>
                </a:cubicBezTo>
                <a:cubicBezTo>
                  <a:pt x="175" y="2566"/>
                  <a:pt x="191" y="2570"/>
                  <a:pt x="221" y="2581"/>
                </a:cubicBezTo>
                <a:cubicBezTo>
                  <a:pt x="256" y="2594"/>
                  <a:pt x="295" y="2584"/>
                  <a:pt x="332" y="2585"/>
                </a:cubicBezTo>
                <a:cubicBezTo>
                  <a:pt x="416" y="2603"/>
                  <a:pt x="394" y="2593"/>
                  <a:pt x="544" y="2590"/>
                </a:cubicBezTo>
                <a:cubicBezTo>
                  <a:pt x="604" y="2582"/>
                  <a:pt x="658" y="2566"/>
                  <a:pt x="719" y="2562"/>
                </a:cubicBezTo>
                <a:cubicBezTo>
                  <a:pt x="744" y="2555"/>
                  <a:pt x="768" y="2551"/>
                  <a:pt x="793" y="2544"/>
                </a:cubicBezTo>
                <a:cubicBezTo>
                  <a:pt x="806" y="2529"/>
                  <a:pt x="825" y="2527"/>
                  <a:pt x="843" y="2521"/>
                </a:cubicBezTo>
                <a:cubicBezTo>
                  <a:pt x="852" y="2518"/>
                  <a:pt x="871" y="2511"/>
                  <a:pt x="871" y="2511"/>
                </a:cubicBezTo>
                <a:cubicBezTo>
                  <a:pt x="883" y="2479"/>
                  <a:pt x="890" y="2488"/>
                  <a:pt x="931" y="2484"/>
                </a:cubicBezTo>
                <a:cubicBezTo>
                  <a:pt x="954" y="2476"/>
                  <a:pt x="976" y="2464"/>
                  <a:pt x="1000" y="2456"/>
                </a:cubicBezTo>
                <a:cubicBezTo>
                  <a:pt x="1003" y="2451"/>
                  <a:pt x="1010" y="2447"/>
                  <a:pt x="1009" y="2442"/>
                </a:cubicBezTo>
                <a:cubicBezTo>
                  <a:pt x="1008" y="2437"/>
                  <a:pt x="998" y="2441"/>
                  <a:pt x="995" y="2438"/>
                </a:cubicBezTo>
                <a:cubicBezTo>
                  <a:pt x="979" y="2422"/>
                  <a:pt x="991" y="2391"/>
                  <a:pt x="972" y="2373"/>
                </a:cubicBezTo>
                <a:cubicBezTo>
                  <a:pt x="971" y="2370"/>
                  <a:pt x="966" y="2344"/>
                  <a:pt x="963" y="2341"/>
                </a:cubicBezTo>
                <a:cubicBezTo>
                  <a:pt x="954" y="2332"/>
                  <a:pt x="921" y="2322"/>
                  <a:pt x="908" y="2318"/>
                </a:cubicBezTo>
                <a:cubicBezTo>
                  <a:pt x="885" y="2283"/>
                  <a:pt x="905" y="2324"/>
                  <a:pt x="913" y="2295"/>
                </a:cubicBezTo>
                <a:cubicBezTo>
                  <a:pt x="915" y="2287"/>
                  <a:pt x="910" y="2280"/>
                  <a:pt x="908" y="2272"/>
                </a:cubicBezTo>
                <a:cubicBezTo>
                  <a:pt x="910" y="2267"/>
                  <a:pt x="918" y="2258"/>
                  <a:pt x="913" y="2258"/>
                </a:cubicBezTo>
                <a:cubicBezTo>
                  <a:pt x="885" y="2256"/>
                  <a:pt x="830" y="2267"/>
                  <a:pt x="830" y="2267"/>
                </a:cubicBezTo>
                <a:cubicBezTo>
                  <a:pt x="796" y="2276"/>
                  <a:pt x="762" y="2280"/>
                  <a:pt x="728" y="2290"/>
                </a:cubicBezTo>
                <a:cubicBezTo>
                  <a:pt x="714" y="2286"/>
                  <a:pt x="687" y="2276"/>
                  <a:pt x="687" y="2276"/>
                </a:cubicBezTo>
                <a:cubicBezTo>
                  <a:pt x="681" y="2268"/>
                  <a:pt x="670" y="2263"/>
                  <a:pt x="668" y="2253"/>
                </a:cubicBezTo>
                <a:cubicBezTo>
                  <a:pt x="658" y="2201"/>
                  <a:pt x="671" y="2174"/>
                  <a:pt x="631" y="2138"/>
                </a:cubicBezTo>
                <a:cubicBezTo>
                  <a:pt x="621" y="2104"/>
                  <a:pt x="614" y="2071"/>
                  <a:pt x="604" y="2037"/>
                </a:cubicBezTo>
                <a:cubicBezTo>
                  <a:pt x="610" y="1993"/>
                  <a:pt x="600" y="1995"/>
                  <a:pt x="673" y="2014"/>
                </a:cubicBezTo>
                <a:cubicBezTo>
                  <a:pt x="679" y="2016"/>
                  <a:pt x="685" y="2037"/>
                  <a:pt x="687" y="2041"/>
                </a:cubicBezTo>
                <a:cubicBezTo>
                  <a:pt x="699" y="2064"/>
                  <a:pt x="702" y="2092"/>
                  <a:pt x="719" y="2111"/>
                </a:cubicBezTo>
                <a:cubicBezTo>
                  <a:pt x="726" y="2128"/>
                  <a:pt x="732" y="2133"/>
                  <a:pt x="747" y="2143"/>
                </a:cubicBezTo>
                <a:cubicBezTo>
                  <a:pt x="756" y="2174"/>
                  <a:pt x="743" y="2144"/>
                  <a:pt x="765" y="2161"/>
                </a:cubicBezTo>
                <a:cubicBezTo>
                  <a:pt x="784" y="2176"/>
                  <a:pt x="765" y="2173"/>
                  <a:pt x="779" y="2189"/>
                </a:cubicBezTo>
                <a:cubicBezTo>
                  <a:pt x="790" y="2203"/>
                  <a:pt x="814" y="2202"/>
                  <a:pt x="830" y="2207"/>
                </a:cubicBezTo>
                <a:cubicBezTo>
                  <a:pt x="858" y="2238"/>
                  <a:pt x="905" y="2202"/>
                  <a:pt x="936" y="2230"/>
                </a:cubicBezTo>
                <a:cubicBezTo>
                  <a:pt x="942" y="2252"/>
                  <a:pt x="945" y="2269"/>
                  <a:pt x="968" y="2276"/>
                </a:cubicBezTo>
                <a:cubicBezTo>
                  <a:pt x="981" y="2290"/>
                  <a:pt x="1000" y="2293"/>
                  <a:pt x="1018" y="2299"/>
                </a:cubicBezTo>
                <a:cubicBezTo>
                  <a:pt x="1039" y="2320"/>
                  <a:pt x="1061" y="2315"/>
                  <a:pt x="1092" y="2318"/>
                </a:cubicBezTo>
                <a:cubicBezTo>
                  <a:pt x="1124" y="2325"/>
                  <a:pt x="1119" y="2332"/>
                  <a:pt x="1143" y="2346"/>
                </a:cubicBezTo>
                <a:cubicBezTo>
                  <a:pt x="1164" y="2359"/>
                  <a:pt x="1192" y="2353"/>
                  <a:pt x="1217" y="2355"/>
                </a:cubicBezTo>
                <a:cubicBezTo>
                  <a:pt x="1272" y="2372"/>
                  <a:pt x="1299" y="2374"/>
                  <a:pt x="1364" y="2378"/>
                </a:cubicBezTo>
                <a:cubicBezTo>
                  <a:pt x="1378" y="2387"/>
                  <a:pt x="1395" y="2393"/>
                  <a:pt x="1406" y="2405"/>
                </a:cubicBezTo>
                <a:cubicBezTo>
                  <a:pt x="1415" y="2415"/>
                  <a:pt x="1422" y="2430"/>
                  <a:pt x="1433" y="2438"/>
                </a:cubicBezTo>
                <a:cubicBezTo>
                  <a:pt x="1458" y="2457"/>
                  <a:pt x="1489" y="2467"/>
                  <a:pt x="1512" y="2488"/>
                </a:cubicBezTo>
                <a:cubicBezTo>
                  <a:pt x="1518" y="2508"/>
                  <a:pt x="1519" y="2519"/>
                  <a:pt x="1498" y="2525"/>
                </a:cubicBezTo>
                <a:cubicBezTo>
                  <a:pt x="1509" y="2542"/>
                  <a:pt x="1514" y="2548"/>
                  <a:pt x="1507" y="2567"/>
                </a:cubicBezTo>
                <a:cubicBezTo>
                  <a:pt x="1512" y="2582"/>
                  <a:pt x="1521" y="2587"/>
                  <a:pt x="1535" y="2594"/>
                </a:cubicBezTo>
                <a:cubicBezTo>
                  <a:pt x="1544" y="2598"/>
                  <a:pt x="1562" y="2604"/>
                  <a:pt x="1562" y="2604"/>
                </a:cubicBezTo>
                <a:cubicBezTo>
                  <a:pt x="1593" y="2599"/>
                  <a:pt x="1612" y="2586"/>
                  <a:pt x="1641" y="2581"/>
                </a:cubicBezTo>
                <a:cubicBezTo>
                  <a:pt x="1659" y="2561"/>
                  <a:pt x="1653" y="2582"/>
                  <a:pt x="1659" y="2599"/>
                </a:cubicBezTo>
                <a:cubicBezTo>
                  <a:pt x="1654" y="2613"/>
                  <a:pt x="1650" y="2626"/>
                  <a:pt x="1645" y="2640"/>
                </a:cubicBezTo>
                <a:cubicBezTo>
                  <a:pt x="1646" y="2644"/>
                  <a:pt x="1651" y="2690"/>
                  <a:pt x="1654" y="2700"/>
                </a:cubicBezTo>
                <a:cubicBezTo>
                  <a:pt x="1657" y="2710"/>
                  <a:pt x="1664" y="2728"/>
                  <a:pt x="1664" y="2728"/>
                </a:cubicBezTo>
                <a:cubicBezTo>
                  <a:pt x="1654" y="2755"/>
                  <a:pt x="1643" y="2798"/>
                  <a:pt x="1677" y="2811"/>
                </a:cubicBezTo>
                <a:cubicBezTo>
                  <a:pt x="1682" y="2826"/>
                  <a:pt x="1691" y="2837"/>
                  <a:pt x="1696" y="2852"/>
                </a:cubicBezTo>
                <a:cubicBezTo>
                  <a:pt x="1703" y="2877"/>
                  <a:pt x="1706" y="2896"/>
                  <a:pt x="1719" y="2917"/>
                </a:cubicBezTo>
                <a:cubicBezTo>
                  <a:pt x="1727" y="2945"/>
                  <a:pt x="1729" y="3008"/>
                  <a:pt x="1760" y="3018"/>
                </a:cubicBezTo>
                <a:cubicBezTo>
                  <a:pt x="1767" y="3037"/>
                  <a:pt x="1774" y="3036"/>
                  <a:pt x="1793" y="3041"/>
                </a:cubicBezTo>
                <a:cubicBezTo>
                  <a:pt x="1803" y="3052"/>
                  <a:pt x="1805" y="3063"/>
                  <a:pt x="1816" y="3074"/>
                </a:cubicBezTo>
                <a:cubicBezTo>
                  <a:pt x="1817" y="3082"/>
                  <a:pt x="1818" y="3090"/>
                  <a:pt x="1820" y="3097"/>
                </a:cubicBezTo>
                <a:cubicBezTo>
                  <a:pt x="1823" y="3106"/>
                  <a:pt x="1830" y="3124"/>
                  <a:pt x="1830" y="3124"/>
                </a:cubicBezTo>
                <a:cubicBezTo>
                  <a:pt x="1859" y="3120"/>
                  <a:pt x="1885" y="3110"/>
                  <a:pt x="1912" y="3101"/>
                </a:cubicBezTo>
                <a:cubicBezTo>
                  <a:pt x="1926" y="3096"/>
                  <a:pt x="1954" y="3087"/>
                  <a:pt x="1954" y="3087"/>
                </a:cubicBezTo>
                <a:cubicBezTo>
                  <a:pt x="1966" y="3070"/>
                  <a:pt x="1967" y="3050"/>
                  <a:pt x="1982" y="3037"/>
                </a:cubicBezTo>
                <a:cubicBezTo>
                  <a:pt x="1986" y="3010"/>
                  <a:pt x="1990" y="2979"/>
                  <a:pt x="2009" y="2958"/>
                </a:cubicBezTo>
                <a:cubicBezTo>
                  <a:pt x="2015" y="2938"/>
                  <a:pt x="2037" y="2856"/>
                  <a:pt x="2051" y="2843"/>
                </a:cubicBezTo>
                <a:cubicBezTo>
                  <a:pt x="2063" y="2832"/>
                  <a:pt x="2120" y="2829"/>
                  <a:pt x="2124" y="2829"/>
                </a:cubicBezTo>
                <a:cubicBezTo>
                  <a:pt x="2138" y="2825"/>
                  <a:pt x="2152" y="2821"/>
                  <a:pt x="2166" y="2816"/>
                </a:cubicBezTo>
                <a:cubicBezTo>
                  <a:pt x="2175" y="2813"/>
                  <a:pt x="2194" y="2806"/>
                  <a:pt x="2194" y="2806"/>
                </a:cubicBezTo>
                <a:cubicBezTo>
                  <a:pt x="2224" y="2763"/>
                  <a:pt x="2268" y="2774"/>
                  <a:pt x="2309" y="2751"/>
                </a:cubicBezTo>
                <a:cubicBezTo>
                  <a:pt x="2327" y="2741"/>
                  <a:pt x="2340" y="2725"/>
                  <a:pt x="2359" y="2719"/>
                </a:cubicBezTo>
                <a:cubicBezTo>
                  <a:pt x="2375" y="2705"/>
                  <a:pt x="2385" y="2693"/>
                  <a:pt x="2406" y="2687"/>
                </a:cubicBezTo>
                <a:cubicBezTo>
                  <a:pt x="2426" y="2665"/>
                  <a:pt x="2461" y="2666"/>
                  <a:pt x="2488" y="2663"/>
                </a:cubicBezTo>
                <a:cubicBezTo>
                  <a:pt x="2501" y="2630"/>
                  <a:pt x="2539" y="2628"/>
                  <a:pt x="2571" y="2622"/>
                </a:cubicBezTo>
                <a:cubicBezTo>
                  <a:pt x="2598" y="2598"/>
                  <a:pt x="2575" y="2595"/>
                  <a:pt x="2622" y="2585"/>
                </a:cubicBezTo>
                <a:cubicBezTo>
                  <a:pt x="2660" y="2593"/>
                  <a:pt x="2636" y="2595"/>
                  <a:pt x="2664" y="2613"/>
                </a:cubicBezTo>
                <a:cubicBezTo>
                  <a:pt x="2674" y="2658"/>
                  <a:pt x="2710" y="2658"/>
                  <a:pt x="2751" y="2663"/>
                </a:cubicBezTo>
                <a:cubicBezTo>
                  <a:pt x="2765" y="2679"/>
                  <a:pt x="2778" y="2691"/>
                  <a:pt x="2793" y="2705"/>
                </a:cubicBezTo>
                <a:cubicBezTo>
                  <a:pt x="2805" y="2749"/>
                  <a:pt x="2786" y="2818"/>
                  <a:pt x="2825" y="2829"/>
                </a:cubicBezTo>
                <a:cubicBezTo>
                  <a:pt x="2838" y="2844"/>
                  <a:pt x="2857" y="2847"/>
                  <a:pt x="2876" y="2852"/>
                </a:cubicBezTo>
                <a:cubicBezTo>
                  <a:pt x="2880" y="2849"/>
                  <a:pt x="2886" y="2847"/>
                  <a:pt x="2889" y="2843"/>
                </a:cubicBezTo>
                <a:cubicBezTo>
                  <a:pt x="2892" y="2839"/>
                  <a:pt x="2890" y="2832"/>
                  <a:pt x="2894" y="2829"/>
                </a:cubicBezTo>
                <a:cubicBezTo>
                  <a:pt x="2907" y="2817"/>
                  <a:pt x="2928" y="2822"/>
                  <a:pt x="2945" y="2820"/>
                </a:cubicBezTo>
                <a:cubicBezTo>
                  <a:pt x="2970" y="2812"/>
                  <a:pt x="2951" y="2825"/>
                  <a:pt x="2977" y="2834"/>
                </a:cubicBezTo>
                <a:cubicBezTo>
                  <a:pt x="2996" y="2827"/>
                  <a:pt x="3003" y="2828"/>
                  <a:pt x="3009" y="2848"/>
                </a:cubicBezTo>
                <a:cubicBezTo>
                  <a:pt x="3015" y="2893"/>
                  <a:pt x="3015" y="2943"/>
                  <a:pt x="3064" y="2958"/>
                </a:cubicBezTo>
                <a:cubicBezTo>
                  <a:pt x="3061" y="2985"/>
                  <a:pt x="3063" y="3021"/>
                  <a:pt x="3041" y="3041"/>
                </a:cubicBezTo>
                <a:cubicBezTo>
                  <a:pt x="3046" y="3063"/>
                  <a:pt x="3054" y="3084"/>
                  <a:pt x="3060" y="3106"/>
                </a:cubicBezTo>
                <a:cubicBezTo>
                  <a:pt x="3062" y="3112"/>
                  <a:pt x="3059" y="3120"/>
                  <a:pt x="3064" y="3124"/>
                </a:cubicBezTo>
                <a:cubicBezTo>
                  <a:pt x="3071" y="3131"/>
                  <a:pt x="3092" y="3134"/>
                  <a:pt x="3092" y="3134"/>
                </a:cubicBezTo>
                <a:cubicBezTo>
                  <a:pt x="3099" y="3153"/>
                  <a:pt x="3110" y="3168"/>
                  <a:pt x="3129" y="3175"/>
                </a:cubicBezTo>
                <a:cubicBezTo>
                  <a:pt x="3143" y="3197"/>
                  <a:pt x="3168" y="3203"/>
                  <a:pt x="3193" y="3207"/>
                </a:cubicBezTo>
                <a:cubicBezTo>
                  <a:pt x="3200" y="3227"/>
                  <a:pt x="3208" y="3279"/>
                  <a:pt x="3221" y="3295"/>
                </a:cubicBezTo>
                <a:cubicBezTo>
                  <a:pt x="3227" y="3302"/>
                  <a:pt x="3241" y="3306"/>
                  <a:pt x="3249" y="3309"/>
                </a:cubicBezTo>
                <a:cubicBezTo>
                  <a:pt x="3262" y="3328"/>
                  <a:pt x="3278" y="3324"/>
                  <a:pt x="3299" y="3332"/>
                </a:cubicBezTo>
                <a:cubicBezTo>
                  <a:pt x="3319" y="3350"/>
                  <a:pt x="3369" y="3364"/>
                  <a:pt x="3396" y="3369"/>
                </a:cubicBezTo>
                <a:cubicBezTo>
                  <a:pt x="3413" y="3350"/>
                  <a:pt x="3400" y="3327"/>
                  <a:pt x="3387" y="3309"/>
                </a:cubicBezTo>
                <a:cubicBezTo>
                  <a:pt x="3380" y="3254"/>
                  <a:pt x="3379" y="3220"/>
                  <a:pt x="3318" y="3212"/>
                </a:cubicBezTo>
                <a:cubicBezTo>
                  <a:pt x="3294" y="3203"/>
                  <a:pt x="3304" y="3195"/>
                  <a:pt x="3276" y="3189"/>
                </a:cubicBezTo>
                <a:cubicBezTo>
                  <a:pt x="3262" y="3174"/>
                  <a:pt x="3254" y="3172"/>
                  <a:pt x="3235" y="3166"/>
                </a:cubicBezTo>
                <a:cubicBezTo>
                  <a:pt x="3221" y="3157"/>
                  <a:pt x="3212" y="3147"/>
                  <a:pt x="3198" y="3138"/>
                </a:cubicBezTo>
                <a:cubicBezTo>
                  <a:pt x="3191" y="3118"/>
                  <a:pt x="3180" y="3102"/>
                  <a:pt x="3166" y="3087"/>
                </a:cubicBezTo>
                <a:cubicBezTo>
                  <a:pt x="3158" y="3065"/>
                  <a:pt x="3143" y="3068"/>
                  <a:pt x="3120" y="3064"/>
                </a:cubicBezTo>
                <a:cubicBezTo>
                  <a:pt x="3121" y="3052"/>
                  <a:pt x="3121" y="3040"/>
                  <a:pt x="3124" y="3028"/>
                </a:cubicBezTo>
                <a:cubicBezTo>
                  <a:pt x="3126" y="3018"/>
                  <a:pt x="3134" y="3000"/>
                  <a:pt x="3134" y="3000"/>
                </a:cubicBezTo>
                <a:cubicBezTo>
                  <a:pt x="3129" y="2976"/>
                  <a:pt x="3113" y="2954"/>
                  <a:pt x="3143" y="2945"/>
                </a:cubicBezTo>
                <a:cubicBezTo>
                  <a:pt x="3179" y="2947"/>
                  <a:pt x="3237" y="2951"/>
                  <a:pt x="3272" y="2968"/>
                </a:cubicBezTo>
                <a:cubicBezTo>
                  <a:pt x="3311" y="2987"/>
                  <a:pt x="3260" y="2965"/>
                  <a:pt x="3299" y="2991"/>
                </a:cubicBezTo>
                <a:cubicBezTo>
                  <a:pt x="3320" y="3005"/>
                  <a:pt x="3359" y="3011"/>
                  <a:pt x="3382" y="3014"/>
                </a:cubicBezTo>
                <a:cubicBezTo>
                  <a:pt x="3388" y="3016"/>
                  <a:pt x="3405" y="3020"/>
                  <a:pt x="3410" y="3023"/>
                </a:cubicBezTo>
                <a:cubicBezTo>
                  <a:pt x="3420" y="3028"/>
                  <a:pt x="3438" y="3041"/>
                  <a:pt x="3438" y="3041"/>
                </a:cubicBezTo>
                <a:cubicBezTo>
                  <a:pt x="3443" y="3064"/>
                  <a:pt x="3447" y="3065"/>
                  <a:pt x="3465" y="3078"/>
                </a:cubicBezTo>
                <a:cubicBezTo>
                  <a:pt x="3510" y="3070"/>
                  <a:pt x="3471" y="3084"/>
                  <a:pt x="3493" y="3046"/>
                </a:cubicBezTo>
                <a:cubicBezTo>
                  <a:pt x="3494" y="3045"/>
                  <a:pt x="3520" y="3037"/>
                  <a:pt x="3521" y="3037"/>
                </a:cubicBezTo>
                <a:cubicBezTo>
                  <a:pt x="3538" y="3035"/>
                  <a:pt x="3554" y="3034"/>
                  <a:pt x="3571" y="3032"/>
                </a:cubicBezTo>
                <a:cubicBezTo>
                  <a:pt x="3576" y="3009"/>
                  <a:pt x="3576" y="2998"/>
                  <a:pt x="3599" y="2991"/>
                </a:cubicBezTo>
                <a:cubicBezTo>
                  <a:pt x="3602" y="2988"/>
                  <a:pt x="3604" y="2983"/>
                  <a:pt x="3608" y="2981"/>
                </a:cubicBezTo>
                <a:cubicBezTo>
                  <a:pt x="3612" y="2978"/>
                  <a:pt x="3618" y="2980"/>
                  <a:pt x="3622" y="2977"/>
                </a:cubicBezTo>
                <a:cubicBezTo>
                  <a:pt x="3638" y="2964"/>
                  <a:pt x="3628" y="2954"/>
                  <a:pt x="3650" y="2940"/>
                </a:cubicBezTo>
                <a:cubicBezTo>
                  <a:pt x="3671" y="2908"/>
                  <a:pt x="3660" y="2878"/>
                  <a:pt x="3650" y="2843"/>
                </a:cubicBezTo>
                <a:cubicBezTo>
                  <a:pt x="3648" y="2836"/>
                  <a:pt x="3614" y="2824"/>
                  <a:pt x="3608" y="2820"/>
                </a:cubicBezTo>
                <a:cubicBezTo>
                  <a:pt x="3597" y="2803"/>
                  <a:pt x="3579" y="2785"/>
                  <a:pt x="3562" y="2774"/>
                </a:cubicBezTo>
                <a:cubicBezTo>
                  <a:pt x="3551" y="2757"/>
                  <a:pt x="3544" y="2758"/>
                  <a:pt x="3525" y="2751"/>
                </a:cubicBezTo>
                <a:cubicBezTo>
                  <a:pt x="3513" y="2733"/>
                  <a:pt x="3504" y="2735"/>
                  <a:pt x="3484" y="2728"/>
                </a:cubicBezTo>
                <a:cubicBezTo>
                  <a:pt x="3467" y="2701"/>
                  <a:pt x="3464" y="2670"/>
                  <a:pt x="3456" y="2640"/>
                </a:cubicBezTo>
                <a:cubicBezTo>
                  <a:pt x="3469" y="2622"/>
                  <a:pt x="3480" y="2627"/>
                  <a:pt x="3498" y="2617"/>
                </a:cubicBezTo>
                <a:cubicBezTo>
                  <a:pt x="3511" y="2610"/>
                  <a:pt x="3522" y="2598"/>
                  <a:pt x="3534" y="2590"/>
                </a:cubicBezTo>
                <a:cubicBezTo>
                  <a:pt x="3547" y="2554"/>
                  <a:pt x="3593" y="2576"/>
                  <a:pt x="3622" y="2581"/>
                </a:cubicBezTo>
                <a:cubicBezTo>
                  <a:pt x="3639" y="2606"/>
                  <a:pt x="3650" y="2598"/>
                  <a:pt x="3682" y="2594"/>
                </a:cubicBezTo>
                <a:cubicBezTo>
                  <a:pt x="3702" y="2588"/>
                  <a:pt x="3704" y="2568"/>
                  <a:pt x="3719" y="2553"/>
                </a:cubicBezTo>
                <a:cubicBezTo>
                  <a:pt x="3733" y="2539"/>
                  <a:pt x="3757" y="2536"/>
                  <a:pt x="3774" y="2525"/>
                </a:cubicBezTo>
                <a:cubicBezTo>
                  <a:pt x="3779" y="2516"/>
                  <a:pt x="3780" y="2504"/>
                  <a:pt x="3788" y="2498"/>
                </a:cubicBezTo>
                <a:cubicBezTo>
                  <a:pt x="3811" y="2482"/>
                  <a:pt x="3868" y="2485"/>
                  <a:pt x="3885" y="2484"/>
                </a:cubicBezTo>
                <a:cubicBezTo>
                  <a:pt x="3915" y="2472"/>
                  <a:pt x="3926" y="2440"/>
                  <a:pt x="3958" y="2428"/>
                </a:cubicBezTo>
                <a:cubicBezTo>
                  <a:pt x="3966" y="2408"/>
                  <a:pt x="3987" y="2408"/>
                  <a:pt x="4004" y="2396"/>
                </a:cubicBezTo>
                <a:cubicBezTo>
                  <a:pt x="4011" y="2378"/>
                  <a:pt x="4014" y="2359"/>
                  <a:pt x="4028" y="2346"/>
                </a:cubicBezTo>
                <a:cubicBezTo>
                  <a:pt x="4031" y="2334"/>
                  <a:pt x="4035" y="2315"/>
                  <a:pt x="4041" y="2304"/>
                </a:cubicBezTo>
                <a:cubicBezTo>
                  <a:pt x="4049" y="2291"/>
                  <a:pt x="4061" y="2280"/>
                  <a:pt x="4069" y="2267"/>
                </a:cubicBezTo>
                <a:cubicBezTo>
                  <a:pt x="4076" y="2249"/>
                  <a:pt x="4073" y="2242"/>
                  <a:pt x="4092" y="2235"/>
                </a:cubicBezTo>
                <a:cubicBezTo>
                  <a:pt x="4097" y="2221"/>
                  <a:pt x="4101" y="2207"/>
                  <a:pt x="4106" y="2193"/>
                </a:cubicBezTo>
                <a:cubicBezTo>
                  <a:pt x="4107" y="2185"/>
                  <a:pt x="4110" y="2178"/>
                  <a:pt x="4110" y="2170"/>
                </a:cubicBezTo>
                <a:cubicBezTo>
                  <a:pt x="4110" y="2111"/>
                  <a:pt x="4094" y="2123"/>
                  <a:pt x="4051" y="2106"/>
                </a:cubicBezTo>
                <a:cubicBezTo>
                  <a:pt x="4056" y="2080"/>
                  <a:pt x="4055" y="2061"/>
                  <a:pt x="4032" y="2046"/>
                </a:cubicBezTo>
                <a:cubicBezTo>
                  <a:pt x="4025" y="2022"/>
                  <a:pt x="4021" y="1997"/>
                  <a:pt x="3995" y="1986"/>
                </a:cubicBezTo>
                <a:cubicBezTo>
                  <a:pt x="3980" y="1980"/>
                  <a:pt x="3949" y="1972"/>
                  <a:pt x="3949" y="1972"/>
                </a:cubicBezTo>
                <a:cubicBezTo>
                  <a:pt x="3944" y="1954"/>
                  <a:pt x="3937" y="1951"/>
                  <a:pt x="3922" y="1940"/>
                </a:cubicBezTo>
                <a:cubicBezTo>
                  <a:pt x="3928" y="1897"/>
                  <a:pt x="3941" y="1897"/>
                  <a:pt x="3977" y="1889"/>
                </a:cubicBezTo>
                <a:cubicBezTo>
                  <a:pt x="3984" y="1866"/>
                  <a:pt x="3982" y="1885"/>
                  <a:pt x="3972" y="1866"/>
                </a:cubicBezTo>
                <a:cubicBezTo>
                  <a:pt x="3956" y="1837"/>
                  <a:pt x="3997" y="1855"/>
                  <a:pt x="3922" y="1848"/>
                </a:cubicBezTo>
                <a:cubicBezTo>
                  <a:pt x="3926" y="1846"/>
                  <a:pt x="3940" y="1843"/>
                  <a:pt x="3935" y="1843"/>
                </a:cubicBezTo>
                <a:cubicBezTo>
                  <a:pt x="3929" y="1843"/>
                  <a:pt x="3922" y="1844"/>
                  <a:pt x="3917" y="1848"/>
                </a:cubicBezTo>
                <a:cubicBezTo>
                  <a:pt x="3913" y="1851"/>
                  <a:pt x="3915" y="1858"/>
                  <a:pt x="3912" y="1862"/>
                </a:cubicBezTo>
                <a:cubicBezTo>
                  <a:pt x="3908" y="1866"/>
                  <a:pt x="3903" y="1868"/>
                  <a:pt x="3898" y="1871"/>
                </a:cubicBezTo>
                <a:cubicBezTo>
                  <a:pt x="3822" y="1864"/>
                  <a:pt x="3861" y="1869"/>
                  <a:pt x="3820" y="1843"/>
                </a:cubicBezTo>
                <a:cubicBezTo>
                  <a:pt x="3811" y="1846"/>
                  <a:pt x="3779" y="1852"/>
                  <a:pt x="3797" y="1829"/>
                </a:cubicBezTo>
                <a:cubicBezTo>
                  <a:pt x="3804" y="1821"/>
                  <a:pt x="3816" y="1819"/>
                  <a:pt x="3825" y="1816"/>
                </a:cubicBezTo>
                <a:cubicBezTo>
                  <a:pt x="3832" y="1809"/>
                  <a:pt x="3842" y="1805"/>
                  <a:pt x="3848" y="1797"/>
                </a:cubicBezTo>
                <a:cubicBezTo>
                  <a:pt x="3851" y="1793"/>
                  <a:pt x="3849" y="1787"/>
                  <a:pt x="3852" y="1783"/>
                </a:cubicBezTo>
                <a:cubicBezTo>
                  <a:pt x="3854" y="1779"/>
                  <a:pt x="3859" y="1777"/>
                  <a:pt x="3862" y="1774"/>
                </a:cubicBezTo>
                <a:cubicBezTo>
                  <a:pt x="3870" y="1748"/>
                  <a:pt x="3899" y="1743"/>
                  <a:pt x="3917" y="1723"/>
                </a:cubicBezTo>
                <a:cubicBezTo>
                  <a:pt x="3945" y="1733"/>
                  <a:pt x="3936" y="1754"/>
                  <a:pt x="3931" y="1783"/>
                </a:cubicBezTo>
                <a:cubicBezTo>
                  <a:pt x="3930" y="1788"/>
                  <a:pt x="3921" y="1797"/>
                  <a:pt x="3926" y="1797"/>
                </a:cubicBezTo>
                <a:cubicBezTo>
                  <a:pt x="3936" y="1797"/>
                  <a:pt x="3937" y="1780"/>
                  <a:pt x="3945" y="1774"/>
                </a:cubicBezTo>
                <a:cubicBezTo>
                  <a:pt x="3970" y="1755"/>
                  <a:pt x="3998" y="1742"/>
                  <a:pt x="4028" y="1737"/>
                </a:cubicBezTo>
                <a:cubicBezTo>
                  <a:pt x="4043" y="1739"/>
                  <a:pt x="4060" y="1735"/>
                  <a:pt x="4074" y="1742"/>
                </a:cubicBezTo>
                <a:cubicBezTo>
                  <a:pt x="4084" y="1747"/>
                  <a:pt x="4092" y="1770"/>
                  <a:pt x="4092" y="1770"/>
                </a:cubicBezTo>
                <a:cubicBezTo>
                  <a:pt x="4094" y="1778"/>
                  <a:pt x="4091" y="1788"/>
                  <a:pt x="4097" y="1793"/>
                </a:cubicBezTo>
                <a:cubicBezTo>
                  <a:pt x="4102" y="1797"/>
                  <a:pt x="4109" y="1788"/>
                  <a:pt x="4115" y="1788"/>
                </a:cubicBezTo>
                <a:cubicBezTo>
                  <a:pt x="4132" y="1788"/>
                  <a:pt x="4157" y="1802"/>
                  <a:pt x="4170" y="1811"/>
                </a:cubicBezTo>
                <a:cubicBezTo>
                  <a:pt x="4179" y="1835"/>
                  <a:pt x="4182" y="1844"/>
                  <a:pt x="4198" y="1862"/>
                </a:cubicBezTo>
                <a:cubicBezTo>
                  <a:pt x="4205" y="1881"/>
                  <a:pt x="4222" y="1891"/>
                  <a:pt x="4239" y="1903"/>
                </a:cubicBezTo>
                <a:cubicBezTo>
                  <a:pt x="4255" y="1899"/>
                  <a:pt x="4261" y="1890"/>
                  <a:pt x="4276" y="1885"/>
                </a:cubicBezTo>
                <a:cubicBezTo>
                  <a:pt x="4291" y="1871"/>
                  <a:pt x="4302" y="1858"/>
                  <a:pt x="4309" y="1839"/>
                </a:cubicBezTo>
                <a:cubicBezTo>
                  <a:pt x="4307" y="1819"/>
                  <a:pt x="4309" y="1798"/>
                  <a:pt x="4304" y="1779"/>
                </a:cubicBezTo>
                <a:cubicBezTo>
                  <a:pt x="4303" y="1774"/>
                  <a:pt x="4294" y="1774"/>
                  <a:pt x="4290" y="1770"/>
                </a:cubicBezTo>
                <a:cubicBezTo>
                  <a:pt x="4282" y="1764"/>
                  <a:pt x="4280" y="1752"/>
                  <a:pt x="4272" y="1746"/>
                </a:cubicBezTo>
                <a:cubicBezTo>
                  <a:pt x="4268" y="1743"/>
                  <a:pt x="4263" y="1743"/>
                  <a:pt x="4258" y="1742"/>
                </a:cubicBezTo>
                <a:cubicBezTo>
                  <a:pt x="4251" y="1724"/>
                  <a:pt x="4247" y="1716"/>
                  <a:pt x="4230" y="1705"/>
                </a:cubicBezTo>
                <a:cubicBezTo>
                  <a:pt x="4209" y="1672"/>
                  <a:pt x="4188" y="1708"/>
                  <a:pt x="4175" y="1673"/>
                </a:cubicBezTo>
                <a:cubicBezTo>
                  <a:pt x="4180" y="1623"/>
                  <a:pt x="4193" y="1508"/>
                  <a:pt x="4249" y="1488"/>
                </a:cubicBezTo>
                <a:cubicBezTo>
                  <a:pt x="4263" y="1468"/>
                  <a:pt x="4282" y="1466"/>
                  <a:pt x="4304" y="1461"/>
                </a:cubicBezTo>
                <a:cubicBezTo>
                  <a:pt x="4316" y="1427"/>
                  <a:pt x="4314" y="1386"/>
                  <a:pt x="4322" y="1350"/>
                </a:cubicBezTo>
                <a:cubicBezTo>
                  <a:pt x="4320" y="1305"/>
                  <a:pt x="4320" y="1251"/>
                  <a:pt x="4304" y="1207"/>
                </a:cubicBezTo>
                <a:cubicBezTo>
                  <a:pt x="4297" y="1162"/>
                  <a:pt x="4280" y="1079"/>
                  <a:pt x="4230" y="1065"/>
                </a:cubicBezTo>
                <a:cubicBezTo>
                  <a:pt x="4208" y="1040"/>
                  <a:pt x="4172" y="1037"/>
                  <a:pt x="4147" y="1014"/>
                </a:cubicBezTo>
                <a:cubicBezTo>
                  <a:pt x="4086" y="1019"/>
                  <a:pt x="4086" y="1027"/>
                  <a:pt x="4037" y="1041"/>
                </a:cubicBezTo>
                <a:cubicBezTo>
                  <a:pt x="3986" y="1037"/>
                  <a:pt x="3979" y="1049"/>
                  <a:pt x="3968" y="1009"/>
                </a:cubicBezTo>
                <a:cubicBezTo>
                  <a:pt x="3971" y="958"/>
                  <a:pt x="3970" y="950"/>
                  <a:pt x="3981" y="912"/>
                </a:cubicBezTo>
                <a:cubicBezTo>
                  <a:pt x="3976" y="892"/>
                  <a:pt x="3974" y="867"/>
                  <a:pt x="3958" y="853"/>
                </a:cubicBezTo>
                <a:cubicBezTo>
                  <a:pt x="3940" y="866"/>
                  <a:pt x="3923" y="857"/>
                  <a:pt x="3940" y="876"/>
                </a:cubicBezTo>
                <a:cubicBezTo>
                  <a:pt x="3946" y="870"/>
                  <a:pt x="3954" y="861"/>
                  <a:pt x="3958" y="853"/>
                </a:cubicBezTo>
                <a:cubicBezTo>
                  <a:pt x="3974" y="819"/>
                  <a:pt x="3957" y="829"/>
                  <a:pt x="3981" y="820"/>
                </a:cubicBezTo>
                <a:cubicBezTo>
                  <a:pt x="3994" y="809"/>
                  <a:pt x="3999" y="797"/>
                  <a:pt x="4014" y="788"/>
                </a:cubicBezTo>
                <a:cubicBezTo>
                  <a:pt x="4027" y="768"/>
                  <a:pt x="4045" y="760"/>
                  <a:pt x="4064" y="747"/>
                </a:cubicBezTo>
                <a:cubicBezTo>
                  <a:pt x="4086" y="732"/>
                  <a:pt x="4089" y="703"/>
                  <a:pt x="4115" y="696"/>
                </a:cubicBezTo>
                <a:cubicBezTo>
                  <a:pt x="4143" y="702"/>
                  <a:pt x="4150" y="707"/>
                  <a:pt x="4175" y="691"/>
                </a:cubicBezTo>
                <a:cubicBezTo>
                  <a:pt x="4180" y="677"/>
                  <a:pt x="4184" y="664"/>
                  <a:pt x="4189" y="650"/>
                </a:cubicBezTo>
                <a:cubicBezTo>
                  <a:pt x="4179" y="621"/>
                  <a:pt x="4165" y="593"/>
                  <a:pt x="4138" y="576"/>
                </a:cubicBezTo>
                <a:cubicBezTo>
                  <a:pt x="4126" y="557"/>
                  <a:pt x="4113" y="543"/>
                  <a:pt x="4101" y="525"/>
                </a:cubicBezTo>
                <a:cubicBezTo>
                  <a:pt x="4090" y="488"/>
                  <a:pt x="4119" y="505"/>
                  <a:pt x="4138" y="512"/>
                </a:cubicBezTo>
                <a:cubicBezTo>
                  <a:pt x="4143" y="516"/>
                  <a:pt x="4146" y="522"/>
                  <a:pt x="4152" y="525"/>
                </a:cubicBezTo>
                <a:cubicBezTo>
                  <a:pt x="4161" y="530"/>
                  <a:pt x="4180" y="535"/>
                  <a:pt x="4180" y="535"/>
                </a:cubicBezTo>
                <a:cubicBezTo>
                  <a:pt x="4219" y="524"/>
                  <a:pt x="4200" y="495"/>
                  <a:pt x="4184" y="470"/>
                </a:cubicBezTo>
                <a:cubicBezTo>
                  <a:pt x="4203" y="463"/>
                  <a:pt x="4211" y="466"/>
                  <a:pt x="4226" y="479"/>
                </a:cubicBezTo>
                <a:cubicBezTo>
                  <a:pt x="4235" y="512"/>
                  <a:pt x="4221" y="475"/>
                  <a:pt x="4244" y="502"/>
                </a:cubicBezTo>
                <a:cubicBezTo>
                  <a:pt x="4252" y="512"/>
                  <a:pt x="4252" y="532"/>
                  <a:pt x="4258" y="544"/>
                </a:cubicBezTo>
                <a:cubicBezTo>
                  <a:pt x="4265" y="559"/>
                  <a:pt x="4271" y="569"/>
                  <a:pt x="4276" y="585"/>
                </a:cubicBezTo>
                <a:cubicBezTo>
                  <a:pt x="4279" y="594"/>
                  <a:pt x="4278" y="607"/>
                  <a:pt x="4286" y="613"/>
                </a:cubicBezTo>
                <a:cubicBezTo>
                  <a:pt x="4303" y="625"/>
                  <a:pt x="4295" y="618"/>
                  <a:pt x="4309" y="631"/>
                </a:cubicBezTo>
                <a:cubicBezTo>
                  <a:pt x="4310" y="636"/>
                  <a:pt x="4310" y="641"/>
                  <a:pt x="4313" y="645"/>
                </a:cubicBezTo>
                <a:cubicBezTo>
                  <a:pt x="4316" y="649"/>
                  <a:pt x="4324" y="649"/>
                  <a:pt x="4327" y="654"/>
                </a:cubicBezTo>
                <a:cubicBezTo>
                  <a:pt x="4350" y="695"/>
                  <a:pt x="4320" y="682"/>
                  <a:pt x="4350" y="691"/>
                </a:cubicBezTo>
                <a:cubicBezTo>
                  <a:pt x="4397" y="721"/>
                  <a:pt x="4429" y="744"/>
                  <a:pt x="4484" y="760"/>
                </a:cubicBezTo>
                <a:cubicBezTo>
                  <a:pt x="4497" y="775"/>
                  <a:pt x="4520" y="777"/>
                  <a:pt x="4539" y="783"/>
                </a:cubicBezTo>
                <a:cubicBezTo>
                  <a:pt x="4553" y="799"/>
                  <a:pt x="4570" y="809"/>
                  <a:pt x="4590" y="816"/>
                </a:cubicBezTo>
                <a:cubicBezTo>
                  <a:pt x="4615" y="807"/>
                  <a:pt x="4618" y="770"/>
                  <a:pt x="4590" y="760"/>
                </a:cubicBezTo>
                <a:cubicBezTo>
                  <a:pt x="4557" y="731"/>
                  <a:pt x="4537" y="663"/>
                  <a:pt x="4502" y="641"/>
                </a:cubicBezTo>
                <a:cubicBezTo>
                  <a:pt x="4495" y="618"/>
                  <a:pt x="4464" y="566"/>
                  <a:pt x="4438" y="562"/>
                </a:cubicBezTo>
                <a:cubicBezTo>
                  <a:pt x="4414" y="558"/>
                  <a:pt x="4389" y="559"/>
                  <a:pt x="4364" y="558"/>
                </a:cubicBezTo>
                <a:cubicBezTo>
                  <a:pt x="4356" y="555"/>
                  <a:pt x="4342" y="551"/>
                  <a:pt x="4336" y="544"/>
                </a:cubicBezTo>
                <a:cubicBezTo>
                  <a:pt x="4323" y="527"/>
                  <a:pt x="4338" y="523"/>
                  <a:pt x="4313" y="507"/>
                </a:cubicBezTo>
                <a:cubicBezTo>
                  <a:pt x="4300" y="450"/>
                  <a:pt x="4316" y="424"/>
                  <a:pt x="4345" y="383"/>
                </a:cubicBezTo>
                <a:cubicBezTo>
                  <a:pt x="4351" y="362"/>
                  <a:pt x="4351" y="353"/>
                  <a:pt x="4336" y="336"/>
                </a:cubicBezTo>
                <a:cubicBezTo>
                  <a:pt x="4330" y="317"/>
                  <a:pt x="4330" y="311"/>
                  <a:pt x="4313" y="300"/>
                </a:cubicBezTo>
                <a:cubicBezTo>
                  <a:pt x="4302" y="261"/>
                  <a:pt x="4318" y="308"/>
                  <a:pt x="4299" y="277"/>
                </a:cubicBezTo>
                <a:cubicBezTo>
                  <a:pt x="4287" y="257"/>
                  <a:pt x="4282" y="229"/>
                  <a:pt x="4272" y="207"/>
                </a:cubicBezTo>
                <a:cubicBezTo>
                  <a:pt x="4266" y="194"/>
                  <a:pt x="4252" y="183"/>
                  <a:pt x="4244" y="171"/>
                </a:cubicBezTo>
                <a:cubicBezTo>
                  <a:pt x="4224" y="172"/>
                  <a:pt x="4203" y="170"/>
                  <a:pt x="4184" y="175"/>
                </a:cubicBezTo>
                <a:cubicBezTo>
                  <a:pt x="4179" y="176"/>
                  <a:pt x="4179" y="185"/>
                  <a:pt x="4175" y="189"/>
                </a:cubicBezTo>
                <a:cubicBezTo>
                  <a:pt x="4166" y="196"/>
                  <a:pt x="4145" y="199"/>
                  <a:pt x="4134" y="203"/>
                </a:cubicBezTo>
                <a:cubicBezTo>
                  <a:pt x="4129" y="163"/>
                  <a:pt x="4127" y="138"/>
                  <a:pt x="4087" y="124"/>
                </a:cubicBezTo>
                <a:cubicBezTo>
                  <a:pt x="4079" y="98"/>
                  <a:pt x="4082" y="122"/>
                  <a:pt x="4097" y="106"/>
                </a:cubicBezTo>
                <a:cubicBezTo>
                  <a:pt x="4136" y="66"/>
                  <a:pt x="4088" y="81"/>
                  <a:pt x="4152" y="74"/>
                </a:cubicBezTo>
                <a:cubicBezTo>
                  <a:pt x="4177" y="5"/>
                  <a:pt x="4125" y="17"/>
                  <a:pt x="4074" y="14"/>
                </a:cubicBezTo>
                <a:cubicBezTo>
                  <a:pt x="4037" y="4"/>
                  <a:pt x="4052" y="9"/>
                  <a:pt x="4028" y="0"/>
                </a:cubicBezTo>
                <a:cubicBezTo>
                  <a:pt x="4008" y="7"/>
                  <a:pt x="4007" y="13"/>
                  <a:pt x="4014" y="32"/>
                </a:cubicBezTo>
                <a:cubicBezTo>
                  <a:pt x="4012" y="38"/>
                  <a:pt x="4014" y="46"/>
                  <a:pt x="4009" y="51"/>
                </a:cubicBezTo>
                <a:cubicBezTo>
                  <a:pt x="4001" y="59"/>
                  <a:pt x="3987" y="55"/>
                  <a:pt x="3977" y="60"/>
                </a:cubicBezTo>
                <a:cubicBezTo>
                  <a:pt x="3945" y="76"/>
                  <a:pt x="3915" y="91"/>
                  <a:pt x="3880" y="101"/>
                </a:cubicBezTo>
                <a:cubicBezTo>
                  <a:pt x="3868" y="115"/>
                  <a:pt x="3847" y="123"/>
                  <a:pt x="3829" y="129"/>
                </a:cubicBezTo>
                <a:cubicBezTo>
                  <a:pt x="3808" y="162"/>
                  <a:pt x="3820" y="151"/>
                  <a:pt x="3797" y="166"/>
                </a:cubicBezTo>
                <a:cubicBezTo>
                  <a:pt x="3795" y="177"/>
                  <a:pt x="3784" y="188"/>
                  <a:pt x="3788" y="198"/>
                </a:cubicBezTo>
                <a:cubicBezTo>
                  <a:pt x="3791" y="206"/>
                  <a:pt x="3817" y="219"/>
                  <a:pt x="3825" y="221"/>
                </a:cubicBezTo>
                <a:cubicBezTo>
                  <a:pt x="3836" y="260"/>
                  <a:pt x="3800" y="275"/>
                  <a:pt x="3769" y="286"/>
                </a:cubicBezTo>
                <a:cubicBezTo>
                  <a:pt x="3755" y="335"/>
                  <a:pt x="3697" y="333"/>
                  <a:pt x="3654" y="336"/>
                </a:cubicBezTo>
                <a:cubicBezTo>
                  <a:pt x="3602" y="394"/>
                  <a:pt x="3603" y="378"/>
                  <a:pt x="3502" y="383"/>
                </a:cubicBezTo>
                <a:cubicBezTo>
                  <a:pt x="3464" y="407"/>
                  <a:pt x="3454" y="415"/>
                  <a:pt x="3405" y="419"/>
                </a:cubicBezTo>
                <a:cubicBezTo>
                  <a:pt x="3395" y="430"/>
                  <a:pt x="3383" y="441"/>
                  <a:pt x="3373" y="452"/>
                </a:cubicBezTo>
                <a:cubicBezTo>
                  <a:pt x="3390" y="463"/>
                  <a:pt x="3394" y="471"/>
                  <a:pt x="3401" y="489"/>
                </a:cubicBezTo>
                <a:cubicBezTo>
                  <a:pt x="3399" y="495"/>
                  <a:pt x="3400" y="502"/>
                  <a:pt x="3396" y="507"/>
                </a:cubicBezTo>
                <a:cubicBezTo>
                  <a:pt x="3388" y="517"/>
                  <a:pt x="3323" y="524"/>
                  <a:pt x="3313" y="525"/>
                </a:cubicBezTo>
                <a:cubicBezTo>
                  <a:pt x="3308" y="527"/>
                  <a:pt x="3300" y="525"/>
                  <a:pt x="3299" y="530"/>
                </a:cubicBezTo>
                <a:cubicBezTo>
                  <a:pt x="3298" y="540"/>
                  <a:pt x="3309" y="558"/>
                  <a:pt x="3309" y="558"/>
                </a:cubicBezTo>
                <a:cubicBezTo>
                  <a:pt x="3304" y="559"/>
                  <a:pt x="3300" y="564"/>
                  <a:pt x="3295" y="562"/>
                </a:cubicBezTo>
                <a:cubicBezTo>
                  <a:pt x="3284" y="558"/>
                  <a:pt x="3267" y="544"/>
                  <a:pt x="3267" y="544"/>
                </a:cubicBezTo>
                <a:cubicBezTo>
                  <a:pt x="3251" y="520"/>
                  <a:pt x="3224" y="516"/>
                  <a:pt x="3198" y="507"/>
                </a:cubicBezTo>
                <a:cubicBezTo>
                  <a:pt x="3170" y="509"/>
                  <a:pt x="3142" y="506"/>
                  <a:pt x="3115" y="512"/>
                </a:cubicBezTo>
                <a:cubicBezTo>
                  <a:pt x="3106" y="514"/>
                  <a:pt x="3115" y="536"/>
                  <a:pt x="3106" y="539"/>
                </a:cubicBezTo>
                <a:cubicBezTo>
                  <a:pt x="3085" y="546"/>
                  <a:pt x="3041" y="548"/>
                  <a:pt x="3041" y="548"/>
                </a:cubicBezTo>
                <a:cubicBezTo>
                  <a:pt x="3000" y="563"/>
                  <a:pt x="3024" y="557"/>
                  <a:pt x="2968" y="562"/>
                </a:cubicBezTo>
                <a:cubicBezTo>
                  <a:pt x="2957" y="566"/>
                  <a:pt x="2945" y="566"/>
                  <a:pt x="2935" y="571"/>
                </a:cubicBezTo>
                <a:cubicBezTo>
                  <a:pt x="2931" y="573"/>
                  <a:pt x="2930" y="579"/>
                  <a:pt x="2926" y="581"/>
                </a:cubicBezTo>
                <a:cubicBezTo>
                  <a:pt x="2916" y="586"/>
                  <a:pt x="2894" y="590"/>
                  <a:pt x="2894" y="590"/>
                </a:cubicBezTo>
                <a:cubicBezTo>
                  <a:pt x="2882" y="609"/>
                  <a:pt x="2875" y="615"/>
                  <a:pt x="2862" y="594"/>
                </a:cubicBezTo>
                <a:cubicBezTo>
                  <a:pt x="2898" y="584"/>
                  <a:pt x="2916" y="533"/>
                  <a:pt x="2926" y="498"/>
                </a:cubicBezTo>
                <a:cubicBezTo>
                  <a:pt x="2917" y="454"/>
                  <a:pt x="2869" y="473"/>
                  <a:pt x="2825" y="470"/>
                </a:cubicBezTo>
                <a:cubicBezTo>
                  <a:pt x="2822" y="465"/>
                  <a:pt x="2818" y="461"/>
                  <a:pt x="2816" y="456"/>
                </a:cubicBezTo>
                <a:cubicBezTo>
                  <a:pt x="2813" y="449"/>
                  <a:pt x="2817" y="438"/>
                  <a:pt x="2811" y="433"/>
                </a:cubicBezTo>
                <a:cubicBezTo>
                  <a:pt x="2807" y="430"/>
                  <a:pt x="2801" y="436"/>
                  <a:pt x="2797" y="438"/>
                </a:cubicBezTo>
                <a:cubicBezTo>
                  <a:pt x="2788" y="443"/>
                  <a:pt x="2779" y="450"/>
                  <a:pt x="2770" y="456"/>
                </a:cubicBezTo>
                <a:cubicBezTo>
                  <a:pt x="2759" y="463"/>
                  <a:pt x="2740" y="466"/>
                  <a:pt x="2728" y="470"/>
                </a:cubicBezTo>
                <a:cubicBezTo>
                  <a:pt x="2718" y="523"/>
                  <a:pt x="2696" y="503"/>
                  <a:pt x="2631" y="507"/>
                </a:cubicBezTo>
                <a:cubicBezTo>
                  <a:pt x="2611" y="513"/>
                  <a:pt x="2591" y="519"/>
                  <a:pt x="2571" y="525"/>
                </a:cubicBezTo>
                <a:cubicBezTo>
                  <a:pt x="2560" y="537"/>
                  <a:pt x="2551" y="543"/>
                  <a:pt x="2535" y="548"/>
                </a:cubicBezTo>
                <a:cubicBezTo>
                  <a:pt x="2532" y="551"/>
                  <a:pt x="2526" y="553"/>
                  <a:pt x="2525" y="558"/>
                </a:cubicBezTo>
                <a:cubicBezTo>
                  <a:pt x="2521" y="576"/>
                  <a:pt x="2531" y="598"/>
                  <a:pt x="2521" y="613"/>
                </a:cubicBezTo>
                <a:cubicBezTo>
                  <a:pt x="2518" y="618"/>
                  <a:pt x="2473" y="602"/>
                  <a:pt x="2465" y="599"/>
                </a:cubicBezTo>
                <a:cubicBezTo>
                  <a:pt x="2448" y="606"/>
                  <a:pt x="2443" y="612"/>
                  <a:pt x="2433" y="627"/>
                </a:cubicBezTo>
                <a:cubicBezTo>
                  <a:pt x="2447" y="665"/>
                  <a:pt x="2426" y="617"/>
                  <a:pt x="2452" y="650"/>
                </a:cubicBezTo>
                <a:cubicBezTo>
                  <a:pt x="2461" y="661"/>
                  <a:pt x="2460" y="675"/>
                  <a:pt x="2470" y="687"/>
                </a:cubicBezTo>
                <a:cubicBezTo>
                  <a:pt x="2461" y="734"/>
                  <a:pt x="2473" y="708"/>
                  <a:pt x="2447" y="691"/>
                </a:cubicBezTo>
                <a:cubicBezTo>
                  <a:pt x="2441" y="674"/>
                  <a:pt x="2430" y="671"/>
                  <a:pt x="2424" y="654"/>
                </a:cubicBezTo>
                <a:cubicBezTo>
                  <a:pt x="2384" y="659"/>
                  <a:pt x="2375" y="667"/>
                  <a:pt x="2341" y="677"/>
                </a:cubicBezTo>
                <a:cubicBezTo>
                  <a:pt x="2322" y="672"/>
                  <a:pt x="2319" y="663"/>
                  <a:pt x="2313" y="645"/>
                </a:cubicBezTo>
                <a:cubicBezTo>
                  <a:pt x="2278" y="653"/>
                  <a:pt x="2279" y="663"/>
                  <a:pt x="2272" y="696"/>
                </a:cubicBezTo>
                <a:cubicBezTo>
                  <a:pt x="2273" y="711"/>
                  <a:pt x="2271" y="727"/>
                  <a:pt x="2276" y="742"/>
                </a:cubicBezTo>
                <a:cubicBezTo>
                  <a:pt x="2278" y="747"/>
                  <a:pt x="2286" y="744"/>
                  <a:pt x="2290" y="747"/>
                </a:cubicBezTo>
                <a:cubicBezTo>
                  <a:pt x="2297" y="753"/>
                  <a:pt x="2298" y="763"/>
                  <a:pt x="2304" y="770"/>
                </a:cubicBezTo>
                <a:cubicBezTo>
                  <a:pt x="2313" y="794"/>
                  <a:pt x="2319" y="786"/>
                  <a:pt x="2313" y="816"/>
                </a:cubicBezTo>
                <a:cubicBezTo>
                  <a:pt x="2294" y="809"/>
                  <a:pt x="2301" y="799"/>
                  <a:pt x="2281" y="793"/>
                </a:cubicBezTo>
                <a:cubicBezTo>
                  <a:pt x="2270" y="794"/>
                  <a:pt x="2259" y="793"/>
                  <a:pt x="2249" y="797"/>
                </a:cubicBezTo>
                <a:cubicBezTo>
                  <a:pt x="2244" y="799"/>
                  <a:pt x="2244" y="807"/>
                  <a:pt x="2240" y="811"/>
                </a:cubicBezTo>
                <a:cubicBezTo>
                  <a:pt x="2237" y="814"/>
                  <a:pt x="2234" y="818"/>
                  <a:pt x="2230" y="820"/>
                </a:cubicBezTo>
                <a:cubicBezTo>
                  <a:pt x="2221" y="823"/>
                  <a:pt x="2212" y="823"/>
                  <a:pt x="2203" y="825"/>
                </a:cubicBezTo>
                <a:cubicBezTo>
                  <a:pt x="2177" y="842"/>
                  <a:pt x="2173" y="839"/>
                  <a:pt x="2138" y="834"/>
                </a:cubicBezTo>
                <a:cubicBezTo>
                  <a:pt x="2145" y="816"/>
                  <a:pt x="2165" y="806"/>
                  <a:pt x="2184" y="802"/>
                </a:cubicBezTo>
                <a:cubicBezTo>
                  <a:pt x="2205" y="783"/>
                  <a:pt x="2216" y="755"/>
                  <a:pt x="2226" y="728"/>
                </a:cubicBezTo>
                <a:cubicBezTo>
                  <a:pt x="2233" y="670"/>
                  <a:pt x="2221" y="712"/>
                  <a:pt x="2240" y="687"/>
                </a:cubicBezTo>
                <a:cubicBezTo>
                  <a:pt x="2247" y="678"/>
                  <a:pt x="2252" y="668"/>
                  <a:pt x="2258" y="659"/>
                </a:cubicBezTo>
                <a:cubicBezTo>
                  <a:pt x="2261" y="654"/>
                  <a:pt x="2267" y="645"/>
                  <a:pt x="2267" y="645"/>
                </a:cubicBezTo>
                <a:cubicBezTo>
                  <a:pt x="2275" y="608"/>
                  <a:pt x="2261" y="613"/>
                  <a:pt x="2230" y="604"/>
                </a:cubicBezTo>
                <a:cubicBezTo>
                  <a:pt x="2222" y="605"/>
                  <a:pt x="2214" y="605"/>
                  <a:pt x="2207" y="608"/>
                </a:cubicBezTo>
                <a:cubicBezTo>
                  <a:pt x="2191" y="615"/>
                  <a:pt x="2188" y="642"/>
                  <a:pt x="2170" y="654"/>
                </a:cubicBezTo>
                <a:cubicBezTo>
                  <a:pt x="2163" y="677"/>
                  <a:pt x="2159" y="692"/>
                  <a:pt x="2138" y="705"/>
                </a:cubicBezTo>
                <a:cubicBezTo>
                  <a:pt x="2134" y="743"/>
                  <a:pt x="2141" y="757"/>
                  <a:pt x="2106" y="747"/>
                </a:cubicBezTo>
                <a:cubicBezTo>
                  <a:pt x="2088" y="727"/>
                  <a:pt x="2055" y="719"/>
                  <a:pt x="2055" y="7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4" name="Freeform 8">
            <a:extLst>
              <a:ext uri="{FF2B5EF4-FFF2-40B4-BE49-F238E27FC236}">
                <a16:creationId xmlns:a16="http://schemas.microsoft.com/office/drawing/2014/main" id="{1809D48A-2BE1-E1F4-1411-2F0D912D14AA}"/>
              </a:ext>
            </a:extLst>
          </p:cNvPr>
          <p:cNvSpPr>
            <a:spLocks/>
          </p:cNvSpPr>
          <p:nvPr/>
        </p:nvSpPr>
        <p:spPr bwMode="auto">
          <a:xfrm>
            <a:off x="8610600" y="1676400"/>
            <a:ext cx="1004888" cy="1697038"/>
          </a:xfrm>
          <a:custGeom>
            <a:avLst/>
            <a:gdLst>
              <a:gd name="T0" fmla="*/ 463550 w 633"/>
              <a:gd name="T1" fmla="*/ 241300 h 1069"/>
              <a:gd name="T2" fmla="*/ 185738 w 633"/>
              <a:gd name="T3" fmla="*/ 44450 h 1069"/>
              <a:gd name="T4" fmla="*/ 33338 w 633"/>
              <a:gd name="T5" fmla="*/ 28575 h 1069"/>
              <a:gd name="T6" fmla="*/ 11113 w 633"/>
              <a:gd name="T7" fmla="*/ 66675 h 1069"/>
              <a:gd name="T8" fmla="*/ 142875 w 633"/>
              <a:gd name="T9" fmla="*/ 234950 h 1069"/>
              <a:gd name="T10" fmla="*/ 193675 w 633"/>
              <a:gd name="T11" fmla="*/ 307975 h 1069"/>
              <a:gd name="T12" fmla="*/ 274638 w 633"/>
              <a:gd name="T13" fmla="*/ 350838 h 1069"/>
              <a:gd name="T14" fmla="*/ 333375 w 633"/>
              <a:gd name="T15" fmla="*/ 460375 h 1069"/>
              <a:gd name="T16" fmla="*/ 384175 w 633"/>
              <a:gd name="T17" fmla="*/ 585788 h 1069"/>
              <a:gd name="T18" fmla="*/ 434975 w 633"/>
              <a:gd name="T19" fmla="*/ 665163 h 1069"/>
              <a:gd name="T20" fmla="*/ 493713 w 633"/>
              <a:gd name="T21" fmla="*/ 819150 h 1069"/>
              <a:gd name="T22" fmla="*/ 522288 w 633"/>
              <a:gd name="T23" fmla="*/ 885825 h 1069"/>
              <a:gd name="T24" fmla="*/ 538163 w 633"/>
              <a:gd name="T25" fmla="*/ 928688 h 1069"/>
              <a:gd name="T26" fmla="*/ 500063 w 633"/>
              <a:gd name="T27" fmla="*/ 1090613 h 1069"/>
              <a:gd name="T28" fmla="*/ 463550 w 633"/>
              <a:gd name="T29" fmla="*/ 1149350 h 1069"/>
              <a:gd name="T30" fmla="*/ 412750 w 633"/>
              <a:gd name="T31" fmla="*/ 1279525 h 1069"/>
              <a:gd name="T32" fmla="*/ 390525 w 633"/>
              <a:gd name="T33" fmla="*/ 1316038 h 1069"/>
              <a:gd name="T34" fmla="*/ 369888 w 633"/>
              <a:gd name="T35" fmla="*/ 1382713 h 1069"/>
              <a:gd name="T36" fmla="*/ 354013 w 633"/>
              <a:gd name="T37" fmla="*/ 1427163 h 1069"/>
              <a:gd name="T38" fmla="*/ 406400 w 633"/>
              <a:gd name="T39" fmla="*/ 1609725 h 1069"/>
              <a:gd name="T40" fmla="*/ 420688 w 633"/>
              <a:gd name="T41" fmla="*/ 1631950 h 1069"/>
              <a:gd name="T42" fmla="*/ 442913 w 633"/>
              <a:gd name="T43" fmla="*/ 1646238 h 1069"/>
              <a:gd name="T44" fmla="*/ 449263 w 633"/>
              <a:gd name="T45" fmla="*/ 1668463 h 1069"/>
              <a:gd name="T46" fmla="*/ 515938 w 633"/>
              <a:gd name="T47" fmla="*/ 1697038 h 1069"/>
              <a:gd name="T48" fmla="*/ 581025 w 633"/>
              <a:gd name="T49" fmla="*/ 1690688 h 1069"/>
              <a:gd name="T50" fmla="*/ 684213 w 633"/>
              <a:gd name="T51" fmla="*/ 1528763 h 1069"/>
              <a:gd name="T52" fmla="*/ 727075 w 633"/>
              <a:gd name="T53" fmla="*/ 1500188 h 1069"/>
              <a:gd name="T54" fmla="*/ 771525 w 633"/>
              <a:gd name="T55" fmla="*/ 1484313 h 1069"/>
              <a:gd name="T56" fmla="*/ 852488 w 633"/>
              <a:gd name="T57" fmla="*/ 1433513 h 1069"/>
              <a:gd name="T58" fmla="*/ 895350 w 633"/>
              <a:gd name="T59" fmla="*/ 1404938 h 1069"/>
              <a:gd name="T60" fmla="*/ 947738 w 633"/>
              <a:gd name="T61" fmla="*/ 1323975 h 1069"/>
              <a:gd name="T62" fmla="*/ 984250 w 633"/>
              <a:gd name="T63" fmla="*/ 1119188 h 1069"/>
              <a:gd name="T64" fmla="*/ 903288 w 633"/>
              <a:gd name="T65" fmla="*/ 782638 h 1069"/>
              <a:gd name="T66" fmla="*/ 858838 w 633"/>
              <a:gd name="T67" fmla="*/ 701675 h 1069"/>
              <a:gd name="T68" fmla="*/ 800100 w 633"/>
              <a:gd name="T69" fmla="*/ 504825 h 1069"/>
              <a:gd name="T70" fmla="*/ 763588 w 633"/>
              <a:gd name="T71" fmla="*/ 446088 h 1069"/>
              <a:gd name="T72" fmla="*/ 712788 w 633"/>
              <a:gd name="T73" fmla="*/ 401638 h 1069"/>
              <a:gd name="T74" fmla="*/ 668338 w 633"/>
              <a:gd name="T75" fmla="*/ 344488 h 1069"/>
              <a:gd name="T76" fmla="*/ 522288 w 633"/>
              <a:gd name="T77" fmla="*/ 219075 h 1069"/>
              <a:gd name="T78" fmla="*/ 463550 w 633"/>
              <a:gd name="T79" fmla="*/ 241300 h 10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3" h="1069">
                <a:moveTo>
                  <a:pt x="292" y="152"/>
                </a:moveTo>
                <a:cubicBezTo>
                  <a:pt x="258" y="99"/>
                  <a:pt x="178" y="45"/>
                  <a:pt x="117" y="28"/>
                </a:cubicBezTo>
                <a:cubicBezTo>
                  <a:pt x="92" y="0"/>
                  <a:pt x="58" y="16"/>
                  <a:pt x="21" y="18"/>
                </a:cubicBezTo>
                <a:cubicBezTo>
                  <a:pt x="18" y="27"/>
                  <a:pt x="8" y="33"/>
                  <a:pt x="7" y="42"/>
                </a:cubicBezTo>
                <a:cubicBezTo>
                  <a:pt x="0" y="90"/>
                  <a:pt x="63" y="121"/>
                  <a:pt x="90" y="148"/>
                </a:cubicBezTo>
                <a:cubicBezTo>
                  <a:pt x="94" y="162"/>
                  <a:pt x="109" y="186"/>
                  <a:pt x="122" y="194"/>
                </a:cubicBezTo>
                <a:cubicBezTo>
                  <a:pt x="139" y="205"/>
                  <a:pt x="159" y="203"/>
                  <a:pt x="173" y="221"/>
                </a:cubicBezTo>
                <a:cubicBezTo>
                  <a:pt x="189" y="242"/>
                  <a:pt x="203" y="265"/>
                  <a:pt x="210" y="290"/>
                </a:cubicBezTo>
                <a:cubicBezTo>
                  <a:pt x="218" y="317"/>
                  <a:pt x="223" y="348"/>
                  <a:pt x="242" y="369"/>
                </a:cubicBezTo>
                <a:cubicBezTo>
                  <a:pt x="247" y="388"/>
                  <a:pt x="263" y="402"/>
                  <a:pt x="274" y="419"/>
                </a:cubicBezTo>
                <a:cubicBezTo>
                  <a:pt x="293" y="447"/>
                  <a:pt x="292" y="487"/>
                  <a:pt x="311" y="516"/>
                </a:cubicBezTo>
                <a:cubicBezTo>
                  <a:pt x="316" y="532"/>
                  <a:pt x="322" y="543"/>
                  <a:pt x="329" y="558"/>
                </a:cubicBezTo>
                <a:cubicBezTo>
                  <a:pt x="333" y="567"/>
                  <a:pt x="339" y="585"/>
                  <a:pt x="339" y="585"/>
                </a:cubicBezTo>
                <a:cubicBezTo>
                  <a:pt x="336" y="619"/>
                  <a:pt x="341" y="661"/>
                  <a:pt x="315" y="687"/>
                </a:cubicBezTo>
                <a:cubicBezTo>
                  <a:pt x="310" y="703"/>
                  <a:pt x="301" y="711"/>
                  <a:pt x="292" y="724"/>
                </a:cubicBezTo>
                <a:cubicBezTo>
                  <a:pt x="283" y="752"/>
                  <a:pt x="277" y="782"/>
                  <a:pt x="260" y="806"/>
                </a:cubicBezTo>
                <a:cubicBezTo>
                  <a:pt x="249" y="845"/>
                  <a:pt x="265" y="798"/>
                  <a:pt x="246" y="829"/>
                </a:cubicBezTo>
                <a:cubicBezTo>
                  <a:pt x="239" y="840"/>
                  <a:pt x="237" y="859"/>
                  <a:pt x="233" y="871"/>
                </a:cubicBezTo>
                <a:cubicBezTo>
                  <a:pt x="230" y="880"/>
                  <a:pt x="223" y="899"/>
                  <a:pt x="223" y="899"/>
                </a:cubicBezTo>
                <a:cubicBezTo>
                  <a:pt x="219" y="945"/>
                  <a:pt x="205" y="996"/>
                  <a:pt x="256" y="1014"/>
                </a:cubicBezTo>
                <a:cubicBezTo>
                  <a:pt x="259" y="1019"/>
                  <a:pt x="261" y="1024"/>
                  <a:pt x="265" y="1028"/>
                </a:cubicBezTo>
                <a:cubicBezTo>
                  <a:pt x="269" y="1032"/>
                  <a:pt x="276" y="1033"/>
                  <a:pt x="279" y="1037"/>
                </a:cubicBezTo>
                <a:cubicBezTo>
                  <a:pt x="282" y="1041"/>
                  <a:pt x="280" y="1047"/>
                  <a:pt x="283" y="1051"/>
                </a:cubicBezTo>
                <a:cubicBezTo>
                  <a:pt x="292" y="1062"/>
                  <a:pt x="312" y="1065"/>
                  <a:pt x="325" y="1069"/>
                </a:cubicBezTo>
                <a:cubicBezTo>
                  <a:pt x="339" y="1068"/>
                  <a:pt x="353" y="1069"/>
                  <a:pt x="366" y="1065"/>
                </a:cubicBezTo>
                <a:cubicBezTo>
                  <a:pt x="393" y="1058"/>
                  <a:pt x="414" y="980"/>
                  <a:pt x="431" y="963"/>
                </a:cubicBezTo>
                <a:cubicBezTo>
                  <a:pt x="439" y="955"/>
                  <a:pt x="448" y="949"/>
                  <a:pt x="458" y="945"/>
                </a:cubicBezTo>
                <a:cubicBezTo>
                  <a:pt x="467" y="942"/>
                  <a:pt x="486" y="935"/>
                  <a:pt x="486" y="935"/>
                </a:cubicBezTo>
                <a:cubicBezTo>
                  <a:pt x="499" y="916"/>
                  <a:pt x="518" y="914"/>
                  <a:pt x="537" y="903"/>
                </a:cubicBezTo>
                <a:cubicBezTo>
                  <a:pt x="546" y="898"/>
                  <a:pt x="564" y="885"/>
                  <a:pt x="564" y="885"/>
                </a:cubicBezTo>
                <a:cubicBezTo>
                  <a:pt x="572" y="863"/>
                  <a:pt x="580" y="849"/>
                  <a:pt x="597" y="834"/>
                </a:cubicBezTo>
                <a:cubicBezTo>
                  <a:pt x="608" y="794"/>
                  <a:pt x="613" y="747"/>
                  <a:pt x="620" y="705"/>
                </a:cubicBezTo>
                <a:cubicBezTo>
                  <a:pt x="618" y="650"/>
                  <a:pt x="633" y="534"/>
                  <a:pt x="569" y="493"/>
                </a:cubicBezTo>
                <a:cubicBezTo>
                  <a:pt x="562" y="472"/>
                  <a:pt x="557" y="458"/>
                  <a:pt x="541" y="442"/>
                </a:cubicBezTo>
                <a:cubicBezTo>
                  <a:pt x="528" y="401"/>
                  <a:pt x="516" y="360"/>
                  <a:pt x="504" y="318"/>
                </a:cubicBezTo>
                <a:cubicBezTo>
                  <a:pt x="499" y="299"/>
                  <a:pt x="498" y="292"/>
                  <a:pt x="481" y="281"/>
                </a:cubicBezTo>
                <a:cubicBezTo>
                  <a:pt x="470" y="264"/>
                  <a:pt x="461" y="268"/>
                  <a:pt x="449" y="253"/>
                </a:cubicBezTo>
                <a:cubicBezTo>
                  <a:pt x="437" y="237"/>
                  <a:pt x="438" y="228"/>
                  <a:pt x="421" y="217"/>
                </a:cubicBezTo>
                <a:cubicBezTo>
                  <a:pt x="408" y="171"/>
                  <a:pt x="370" y="153"/>
                  <a:pt x="329" y="138"/>
                </a:cubicBezTo>
                <a:cubicBezTo>
                  <a:pt x="299" y="149"/>
                  <a:pt x="311" y="144"/>
                  <a:pt x="292" y="152"/>
                </a:cubicBezTo>
                <a:close/>
              </a:path>
            </a:pathLst>
          </a:custGeom>
          <a:noFill/>
          <a:ln w="38100">
            <a:solidFill>
              <a:srgbClr val="0707E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5" name="Freeform 9">
            <a:extLst>
              <a:ext uri="{FF2B5EF4-FFF2-40B4-BE49-F238E27FC236}">
                <a16:creationId xmlns:a16="http://schemas.microsoft.com/office/drawing/2014/main" id="{2542738A-B89B-A7E9-5571-AA7A89112E06}"/>
              </a:ext>
            </a:extLst>
          </p:cNvPr>
          <p:cNvSpPr>
            <a:spLocks/>
          </p:cNvSpPr>
          <p:nvPr/>
        </p:nvSpPr>
        <p:spPr bwMode="auto">
          <a:xfrm>
            <a:off x="6542089" y="3825876"/>
            <a:ext cx="3762375" cy="2398713"/>
          </a:xfrm>
          <a:custGeom>
            <a:avLst/>
            <a:gdLst>
              <a:gd name="T0" fmla="*/ 2005013 w 2370"/>
              <a:gd name="T1" fmla="*/ 146050 h 1511"/>
              <a:gd name="T2" fmla="*/ 2136775 w 2370"/>
              <a:gd name="T3" fmla="*/ 496888 h 1511"/>
              <a:gd name="T4" fmla="*/ 1989138 w 2370"/>
              <a:gd name="T5" fmla="*/ 1074738 h 1511"/>
              <a:gd name="T6" fmla="*/ 1916113 w 2370"/>
              <a:gd name="T7" fmla="*/ 1206500 h 1511"/>
              <a:gd name="T8" fmla="*/ 1820863 w 2370"/>
              <a:gd name="T9" fmla="*/ 1331913 h 1511"/>
              <a:gd name="T10" fmla="*/ 1652588 w 2370"/>
              <a:gd name="T11" fmla="*/ 1484313 h 1511"/>
              <a:gd name="T12" fmla="*/ 1455738 w 2370"/>
              <a:gd name="T13" fmla="*/ 1579563 h 1511"/>
              <a:gd name="T14" fmla="*/ 1258888 w 2370"/>
              <a:gd name="T15" fmla="*/ 1682750 h 1511"/>
              <a:gd name="T16" fmla="*/ 1038225 w 2370"/>
              <a:gd name="T17" fmla="*/ 1820863 h 1511"/>
              <a:gd name="T18" fmla="*/ 776288 w 2370"/>
              <a:gd name="T19" fmla="*/ 1784350 h 1511"/>
              <a:gd name="T20" fmla="*/ 541338 w 2370"/>
              <a:gd name="T21" fmla="*/ 1741488 h 1511"/>
              <a:gd name="T22" fmla="*/ 314325 w 2370"/>
              <a:gd name="T23" fmla="*/ 1624013 h 1511"/>
              <a:gd name="T24" fmla="*/ 146050 w 2370"/>
              <a:gd name="T25" fmla="*/ 1550988 h 1511"/>
              <a:gd name="T26" fmla="*/ 58738 w 2370"/>
              <a:gd name="T27" fmla="*/ 1711325 h 1511"/>
              <a:gd name="T28" fmla="*/ 95250 w 2370"/>
              <a:gd name="T29" fmla="*/ 1770063 h 1511"/>
              <a:gd name="T30" fmla="*/ 212725 w 2370"/>
              <a:gd name="T31" fmla="*/ 1836738 h 1511"/>
              <a:gd name="T32" fmla="*/ 439738 w 2370"/>
              <a:gd name="T33" fmla="*/ 1989138 h 1511"/>
              <a:gd name="T34" fmla="*/ 592138 w 2370"/>
              <a:gd name="T35" fmla="*/ 2098675 h 1511"/>
              <a:gd name="T36" fmla="*/ 628650 w 2370"/>
              <a:gd name="T37" fmla="*/ 2120900 h 1511"/>
              <a:gd name="T38" fmla="*/ 687388 w 2370"/>
              <a:gd name="T39" fmla="*/ 2157413 h 1511"/>
              <a:gd name="T40" fmla="*/ 892175 w 2370"/>
              <a:gd name="T41" fmla="*/ 2274888 h 1511"/>
              <a:gd name="T42" fmla="*/ 1265238 w 2370"/>
              <a:gd name="T43" fmla="*/ 2370138 h 1511"/>
              <a:gd name="T44" fmla="*/ 2465388 w 2370"/>
              <a:gd name="T45" fmla="*/ 2384425 h 1511"/>
              <a:gd name="T46" fmla="*/ 2684463 w 2370"/>
              <a:gd name="T47" fmla="*/ 2333625 h 1511"/>
              <a:gd name="T48" fmla="*/ 2874963 w 2370"/>
              <a:gd name="T49" fmla="*/ 2260600 h 1511"/>
              <a:gd name="T50" fmla="*/ 2919413 w 2370"/>
              <a:gd name="T51" fmla="*/ 2238375 h 1511"/>
              <a:gd name="T52" fmla="*/ 3035300 w 2370"/>
              <a:gd name="T53" fmla="*/ 2151063 h 1511"/>
              <a:gd name="T54" fmla="*/ 3211513 w 2370"/>
              <a:gd name="T55" fmla="*/ 2047875 h 1511"/>
              <a:gd name="T56" fmla="*/ 3379788 w 2370"/>
              <a:gd name="T57" fmla="*/ 1968500 h 1511"/>
              <a:gd name="T58" fmla="*/ 3584575 w 2370"/>
              <a:gd name="T59" fmla="*/ 1960563 h 1511"/>
              <a:gd name="T60" fmla="*/ 3694113 w 2370"/>
              <a:gd name="T61" fmla="*/ 1719263 h 1511"/>
              <a:gd name="T62" fmla="*/ 3708400 w 2370"/>
              <a:gd name="T63" fmla="*/ 1441450 h 1511"/>
              <a:gd name="T64" fmla="*/ 3576638 w 2370"/>
              <a:gd name="T65" fmla="*/ 1346200 h 1511"/>
              <a:gd name="T66" fmla="*/ 3394075 w 2370"/>
              <a:gd name="T67" fmla="*/ 1236663 h 1511"/>
              <a:gd name="T68" fmla="*/ 3248025 w 2370"/>
              <a:gd name="T69" fmla="*/ 1163638 h 1511"/>
              <a:gd name="T70" fmla="*/ 2925763 w 2370"/>
              <a:gd name="T71" fmla="*/ 1046163 h 1511"/>
              <a:gd name="T72" fmla="*/ 2874963 w 2370"/>
              <a:gd name="T73" fmla="*/ 965200 h 1511"/>
              <a:gd name="T74" fmla="*/ 2706688 w 2370"/>
              <a:gd name="T75" fmla="*/ 569913 h 1511"/>
              <a:gd name="T76" fmla="*/ 2451100 w 2370"/>
              <a:gd name="T77" fmla="*/ 307975 h 1511"/>
              <a:gd name="T78" fmla="*/ 2414588 w 2370"/>
              <a:gd name="T79" fmla="*/ 285750 h 1511"/>
              <a:gd name="T80" fmla="*/ 2333625 w 2370"/>
              <a:gd name="T81" fmla="*/ 160338 h 1511"/>
              <a:gd name="T82" fmla="*/ 2179638 w 2370"/>
              <a:gd name="T83" fmla="*/ 0 h 1511"/>
              <a:gd name="T84" fmla="*/ 2047875 w 2370"/>
              <a:gd name="T85" fmla="*/ 80963 h 15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70" h="1511">
                <a:moveTo>
                  <a:pt x="1290" y="60"/>
                </a:moveTo>
                <a:cubicBezTo>
                  <a:pt x="1275" y="71"/>
                  <a:pt x="1268" y="74"/>
                  <a:pt x="1263" y="92"/>
                </a:cubicBezTo>
                <a:cubicBezTo>
                  <a:pt x="1270" y="157"/>
                  <a:pt x="1285" y="181"/>
                  <a:pt x="1323" y="230"/>
                </a:cubicBezTo>
                <a:cubicBezTo>
                  <a:pt x="1331" y="258"/>
                  <a:pt x="1341" y="284"/>
                  <a:pt x="1346" y="313"/>
                </a:cubicBezTo>
                <a:cubicBezTo>
                  <a:pt x="1346" y="322"/>
                  <a:pt x="1361" y="533"/>
                  <a:pt x="1313" y="576"/>
                </a:cubicBezTo>
                <a:cubicBezTo>
                  <a:pt x="1303" y="612"/>
                  <a:pt x="1276" y="647"/>
                  <a:pt x="1253" y="677"/>
                </a:cubicBezTo>
                <a:cubicBezTo>
                  <a:pt x="1247" y="698"/>
                  <a:pt x="1229" y="714"/>
                  <a:pt x="1217" y="733"/>
                </a:cubicBezTo>
                <a:cubicBezTo>
                  <a:pt x="1212" y="741"/>
                  <a:pt x="1210" y="751"/>
                  <a:pt x="1207" y="760"/>
                </a:cubicBezTo>
                <a:cubicBezTo>
                  <a:pt x="1205" y="764"/>
                  <a:pt x="1201" y="767"/>
                  <a:pt x="1198" y="770"/>
                </a:cubicBezTo>
                <a:cubicBezTo>
                  <a:pt x="1189" y="798"/>
                  <a:pt x="1168" y="818"/>
                  <a:pt x="1147" y="839"/>
                </a:cubicBezTo>
                <a:cubicBezTo>
                  <a:pt x="1138" y="867"/>
                  <a:pt x="1102" y="893"/>
                  <a:pt x="1078" y="908"/>
                </a:cubicBezTo>
                <a:cubicBezTo>
                  <a:pt x="1067" y="925"/>
                  <a:pt x="1060" y="930"/>
                  <a:pt x="1041" y="935"/>
                </a:cubicBezTo>
                <a:cubicBezTo>
                  <a:pt x="1030" y="947"/>
                  <a:pt x="1020" y="948"/>
                  <a:pt x="1005" y="954"/>
                </a:cubicBezTo>
                <a:cubicBezTo>
                  <a:pt x="981" y="976"/>
                  <a:pt x="949" y="986"/>
                  <a:pt x="917" y="995"/>
                </a:cubicBezTo>
                <a:cubicBezTo>
                  <a:pt x="900" y="1013"/>
                  <a:pt x="876" y="1011"/>
                  <a:pt x="853" y="1018"/>
                </a:cubicBezTo>
                <a:cubicBezTo>
                  <a:pt x="837" y="1034"/>
                  <a:pt x="812" y="1047"/>
                  <a:pt x="793" y="1060"/>
                </a:cubicBezTo>
                <a:cubicBezTo>
                  <a:pt x="776" y="1072"/>
                  <a:pt x="768" y="1089"/>
                  <a:pt x="747" y="1097"/>
                </a:cubicBezTo>
                <a:cubicBezTo>
                  <a:pt x="721" y="1120"/>
                  <a:pt x="688" y="1137"/>
                  <a:pt x="654" y="1147"/>
                </a:cubicBezTo>
                <a:cubicBezTo>
                  <a:pt x="611" y="1144"/>
                  <a:pt x="568" y="1144"/>
                  <a:pt x="525" y="1138"/>
                </a:cubicBezTo>
                <a:cubicBezTo>
                  <a:pt x="512" y="1136"/>
                  <a:pt x="502" y="1126"/>
                  <a:pt x="489" y="1124"/>
                </a:cubicBezTo>
                <a:cubicBezTo>
                  <a:pt x="456" y="1118"/>
                  <a:pt x="432" y="1118"/>
                  <a:pt x="396" y="1115"/>
                </a:cubicBezTo>
                <a:cubicBezTo>
                  <a:pt x="378" y="1109"/>
                  <a:pt x="360" y="1102"/>
                  <a:pt x="341" y="1097"/>
                </a:cubicBezTo>
                <a:cubicBezTo>
                  <a:pt x="331" y="1086"/>
                  <a:pt x="324" y="1073"/>
                  <a:pt x="313" y="1064"/>
                </a:cubicBezTo>
                <a:cubicBezTo>
                  <a:pt x="286" y="1042"/>
                  <a:pt x="232" y="1029"/>
                  <a:pt x="198" y="1023"/>
                </a:cubicBezTo>
                <a:cubicBezTo>
                  <a:pt x="184" y="1014"/>
                  <a:pt x="173" y="1010"/>
                  <a:pt x="157" y="1005"/>
                </a:cubicBezTo>
                <a:cubicBezTo>
                  <a:pt x="141" y="988"/>
                  <a:pt x="115" y="983"/>
                  <a:pt x="92" y="977"/>
                </a:cubicBezTo>
                <a:cubicBezTo>
                  <a:pt x="32" y="980"/>
                  <a:pt x="16" y="961"/>
                  <a:pt x="0" y="1005"/>
                </a:cubicBezTo>
                <a:cubicBezTo>
                  <a:pt x="6" y="1035"/>
                  <a:pt x="10" y="1061"/>
                  <a:pt x="37" y="1078"/>
                </a:cubicBezTo>
                <a:cubicBezTo>
                  <a:pt x="50" y="1114"/>
                  <a:pt x="31" y="1071"/>
                  <a:pt x="55" y="1101"/>
                </a:cubicBezTo>
                <a:cubicBezTo>
                  <a:pt x="58" y="1105"/>
                  <a:pt x="56" y="1111"/>
                  <a:pt x="60" y="1115"/>
                </a:cubicBezTo>
                <a:cubicBezTo>
                  <a:pt x="62" y="1117"/>
                  <a:pt x="86" y="1123"/>
                  <a:pt x="88" y="1124"/>
                </a:cubicBezTo>
                <a:cubicBezTo>
                  <a:pt x="94" y="1144"/>
                  <a:pt x="115" y="1150"/>
                  <a:pt x="134" y="1157"/>
                </a:cubicBezTo>
                <a:cubicBezTo>
                  <a:pt x="151" y="1173"/>
                  <a:pt x="175" y="1190"/>
                  <a:pt x="198" y="1198"/>
                </a:cubicBezTo>
                <a:cubicBezTo>
                  <a:pt x="217" y="1217"/>
                  <a:pt x="250" y="1245"/>
                  <a:pt x="277" y="1253"/>
                </a:cubicBezTo>
                <a:cubicBezTo>
                  <a:pt x="288" y="1266"/>
                  <a:pt x="297" y="1275"/>
                  <a:pt x="313" y="1281"/>
                </a:cubicBezTo>
                <a:cubicBezTo>
                  <a:pt x="331" y="1297"/>
                  <a:pt x="350" y="1315"/>
                  <a:pt x="373" y="1322"/>
                </a:cubicBezTo>
                <a:cubicBezTo>
                  <a:pt x="376" y="1325"/>
                  <a:pt x="379" y="1330"/>
                  <a:pt x="383" y="1332"/>
                </a:cubicBezTo>
                <a:cubicBezTo>
                  <a:pt x="387" y="1334"/>
                  <a:pt x="392" y="1333"/>
                  <a:pt x="396" y="1336"/>
                </a:cubicBezTo>
                <a:cubicBezTo>
                  <a:pt x="401" y="1340"/>
                  <a:pt x="402" y="1346"/>
                  <a:pt x="406" y="1350"/>
                </a:cubicBezTo>
                <a:cubicBezTo>
                  <a:pt x="409" y="1353"/>
                  <a:pt x="430" y="1358"/>
                  <a:pt x="433" y="1359"/>
                </a:cubicBezTo>
                <a:cubicBezTo>
                  <a:pt x="443" y="1370"/>
                  <a:pt x="479" y="1392"/>
                  <a:pt x="493" y="1396"/>
                </a:cubicBezTo>
                <a:cubicBezTo>
                  <a:pt x="508" y="1419"/>
                  <a:pt x="538" y="1421"/>
                  <a:pt x="562" y="1433"/>
                </a:cubicBezTo>
                <a:cubicBezTo>
                  <a:pt x="629" y="1467"/>
                  <a:pt x="532" y="1420"/>
                  <a:pt x="585" y="1452"/>
                </a:cubicBezTo>
                <a:cubicBezTo>
                  <a:pt x="636" y="1483"/>
                  <a:pt x="743" y="1491"/>
                  <a:pt x="797" y="1493"/>
                </a:cubicBezTo>
                <a:cubicBezTo>
                  <a:pt x="857" y="1496"/>
                  <a:pt x="917" y="1496"/>
                  <a:pt x="977" y="1498"/>
                </a:cubicBezTo>
                <a:cubicBezTo>
                  <a:pt x="1169" y="1509"/>
                  <a:pt x="1361" y="1511"/>
                  <a:pt x="1553" y="1502"/>
                </a:cubicBezTo>
                <a:cubicBezTo>
                  <a:pt x="1584" y="1493"/>
                  <a:pt x="1614" y="1491"/>
                  <a:pt x="1645" y="1484"/>
                </a:cubicBezTo>
                <a:cubicBezTo>
                  <a:pt x="1661" y="1481"/>
                  <a:pt x="1676" y="1473"/>
                  <a:pt x="1691" y="1470"/>
                </a:cubicBezTo>
                <a:cubicBezTo>
                  <a:pt x="1716" y="1465"/>
                  <a:pt x="1737" y="1465"/>
                  <a:pt x="1760" y="1456"/>
                </a:cubicBezTo>
                <a:cubicBezTo>
                  <a:pt x="1778" y="1440"/>
                  <a:pt x="1787" y="1431"/>
                  <a:pt x="1811" y="1424"/>
                </a:cubicBezTo>
                <a:cubicBezTo>
                  <a:pt x="1816" y="1421"/>
                  <a:pt x="1820" y="1417"/>
                  <a:pt x="1825" y="1415"/>
                </a:cubicBezTo>
                <a:cubicBezTo>
                  <a:pt x="1829" y="1413"/>
                  <a:pt x="1835" y="1412"/>
                  <a:pt x="1839" y="1410"/>
                </a:cubicBezTo>
                <a:cubicBezTo>
                  <a:pt x="1848" y="1405"/>
                  <a:pt x="1866" y="1392"/>
                  <a:pt x="1866" y="1392"/>
                </a:cubicBezTo>
                <a:cubicBezTo>
                  <a:pt x="1872" y="1375"/>
                  <a:pt x="1894" y="1361"/>
                  <a:pt x="1912" y="1355"/>
                </a:cubicBezTo>
                <a:cubicBezTo>
                  <a:pt x="1927" y="1342"/>
                  <a:pt x="1954" y="1322"/>
                  <a:pt x="1972" y="1318"/>
                </a:cubicBezTo>
                <a:cubicBezTo>
                  <a:pt x="1987" y="1305"/>
                  <a:pt x="2006" y="1301"/>
                  <a:pt x="2023" y="1290"/>
                </a:cubicBezTo>
                <a:cubicBezTo>
                  <a:pt x="2035" y="1271"/>
                  <a:pt x="2053" y="1269"/>
                  <a:pt x="2074" y="1263"/>
                </a:cubicBezTo>
                <a:cubicBezTo>
                  <a:pt x="2089" y="1247"/>
                  <a:pt x="2109" y="1246"/>
                  <a:pt x="2129" y="1240"/>
                </a:cubicBezTo>
                <a:cubicBezTo>
                  <a:pt x="2138" y="1237"/>
                  <a:pt x="2157" y="1230"/>
                  <a:pt x="2157" y="1230"/>
                </a:cubicBezTo>
                <a:cubicBezTo>
                  <a:pt x="2200" y="1237"/>
                  <a:pt x="2212" y="1240"/>
                  <a:pt x="2258" y="1235"/>
                </a:cubicBezTo>
                <a:cubicBezTo>
                  <a:pt x="2278" y="1228"/>
                  <a:pt x="2293" y="1214"/>
                  <a:pt x="2313" y="1207"/>
                </a:cubicBezTo>
                <a:cubicBezTo>
                  <a:pt x="2336" y="1145"/>
                  <a:pt x="2317" y="1204"/>
                  <a:pt x="2327" y="1083"/>
                </a:cubicBezTo>
                <a:cubicBezTo>
                  <a:pt x="2330" y="1049"/>
                  <a:pt x="2352" y="1004"/>
                  <a:pt x="2364" y="972"/>
                </a:cubicBezTo>
                <a:cubicBezTo>
                  <a:pt x="2360" y="933"/>
                  <a:pt x="2370" y="918"/>
                  <a:pt x="2336" y="908"/>
                </a:cubicBezTo>
                <a:cubicBezTo>
                  <a:pt x="2329" y="882"/>
                  <a:pt x="2302" y="880"/>
                  <a:pt x="2281" y="866"/>
                </a:cubicBezTo>
                <a:cubicBezTo>
                  <a:pt x="2272" y="860"/>
                  <a:pt x="2253" y="848"/>
                  <a:pt x="2253" y="848"/>
                </a:cubicBezTo>
                <a:cubicBezTo>
                  <a:pt x="2243" y="832"/>
                  <a:pt x="2235" y="827"/>
                  <a:pt x="2217" y="820"/>
                </a:cubicBezTo>
                <a:cubicBezTo>
                  <a:pt x="2194" y="800"/>
                  <a:pt x="2163" y="795"/>
                  <a:pt x="2138" y="779"/>
                </a:cubicBezTo>
                <a:cubicBezTo>
                  <a:pt x="2127" y="762"/>
                  <a:pt x="2120" y="761"/>
                  <a:pt x="2101" y="756"/>
                </a:cubicBezTo>
                <a:cubicBezTo>
                  <a:pt x="2086" y="740"/>
                  <a:pt x="2066" y="739"/>
                  <a:pt x="2046" y="733"/>
                </a:cubicBezTo>
                <a:cubicBezTo>
                  <a:pt x="2000" y="720"/>
                  <a:pt x="1954" y="709"/>
                  <a:pt x="1908" y="696"/>
                </a:cubicBezTo>
                <a:cubicBezTo>
                  <a:pt x="1885" y="681"/>
                  <a:pt x="1863" y="677"/>
                  <a:pt x="1843" y="659"/>
                </a:cubicBezTo>
                <a:cubicBezTo>
                  <a:pt x="1834" y="626"/>
                  <a:pt x="1848" y="663"/>
                  <a:pt x="1825" y="636"/>
                </a:cubicBezTo>
                <a:cubicBezTo>
                  <a:pt x="1818" y="628"/>
                  <a:pt x="1816" y="617"/>
                  <a:pt x="1811" y="608"/>
                </a:cubicBezTo>
                <a:cubicBezTo>
                  <a:pt x="1785" y="556"/>
                  <a:pt x="1783" y="492"/>
                  <a:pt x="1751" y="442"/>
                </a:cubicBezTo>
                <a:cubicBezTo>
                  <a:pt x="1745" y="414"/>
                  <a:pt x="1724" y="381"/>
                  <a:pt x="1705" y="359"/>
                </a:cubicBezTo>
                <a:cubicBezTo>
                  <a:pt x="1694" y="330"/>
                  <a:pt x="1672" y="298"/>
                  <a:pt x="1645" y="281"/>
                </a:cubicBezTo>
                <a:cubicBezTo>
                  <a:pt x="1624" y="248"/>
                  <a:pt x="1582" y="205"/>
                  <a:pt x="1544" y="194"/>
                </a:cubicBezTo>
                <a:cubicBezTo>
                  <a:pt x="1541" y="191"/>
                  <a:pt x="1539" y="186"/>
                  <a:pt x="1535" y="184"/>
                </a:cubicBezTo>
                <a:cubicBezTo>
                  <a:pt x="1531" y="181"/>
                  <a:pt x="1524" y="183"/>
                  <a:pt x="1521" y="180"/>
                </a:cubicBezTo>
                <a:cubicBezTo>
                  <a:pt x="1465" y="125"/>
                  <a:pt x="1528" y="169"/>
                  <a:pt x="1488" y="143"/>
                </a:cubicBezTo>
                <a:cubicBezTo>
                  <a:pt x="1484" y="125"/>
                  <a:pt x="1482" y="115"/>
                  <a:pt x="1470" y="101"/>
                </a:cubicBezTo>
                <a:cubicBezTo>
                  <a:pt x="1461" y="77"/>
                  <a:pt x="1426" y="16"/>
                  <a:pt x="1401" y="5"/>
                </a:cubicBezTo>
                <a:cubicBezTo>
                  <a:pt x="1392" y="1"/>
                  <a:pt x="1382" y="2"/>
                  <a:pt x="1373" y="0"/>
                </a:cubicBezTo>
                <a:cubicBezTo>
                  <a:pt x="1359" y="2"/>
                  <a:pt x="1345" y="2"/>
                  <a:pt x="1332" y="5"/>
                </a:cubicBezTo>
                <a:cubicBezTo>
                  <a:pt x="1312" y="10"/>
                  <a:pt x="1304" y="37"/>
                  <a:pt x="1290" y="51"/>
                </a:cubicBezTo>
                <a:cubicBezTo>
                  <a:pt x="1287" y="64"/>
                  <a:pt x="1270" y="111"/>
                  <a:pt x="1290" y="60"/>
                </a:cubicBezTo>
                <a:close/>
              </a:path>
            </a:pathLst>
          </a:custGeom>
          <a:noFill/>
          <a:ln w="38100">
            <a:solidFill>
              <a:srgbClr val="0707E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Freeform 18">
            <a:extLst>
              <a:ext uri="{FF2B5EF4-FFF2-40B4-BE49-F238E27FC236}">
                <a16:creationId xmlns:a16="http://schemas.microsoft.com/office/drawing/2014/main" id="{631B535B-3770-5C15-689B-3D6050FFBA26}"/>
              </a:ext>
            </a:extLst>
          </p:cNvPr>
          <p:cNvSpPr>
            <a:spLocks/>
          </p:cNvSpPr>
          <p:nvPr/>
        </p:nvSpPr>
        <p:spPr bwMode="auto">
          <a:xfrm>
            <a:off x="1981201" y="228600"/>
            <a:ext cx="7331075" cy="5348288"/>
          </a:xfrm>
          <a:custGeom>
            <a:avLst/>
            <a:gdLst>
              <a:gd name="T0" fmla="*/ 3035300 w 4618"/>
              <a:gd name="T1" fmla="*/ 1323975 h 3369"/>
              <a:gd name="T2" fmla="*/ 2611438 w 4618"/>
              <a:gd name="T3" fmla="*/ 1682750 h 3369"/>
              <a:gd name="T4" fmla="*/ 2120900 w 4618"/>
              <a:gd name="T5" fmla="*/ 2005013 h 3369"/>
              <a:gd name="T6" fmla="*/ 1887538 w 4618"/>
              <a:gd name="T7" fmla="*/ 2268538 h 3369"/>
              <a:gd name="T8" fmla="*/ 1697038 w 4618"/>
              <a:gd name="T9" fmla="*/ 2530475 h 3369"/>
              <a:gd name="T10" fmla="*/ 1646238 w 4618"/>
              <a:gd name="T11" fmla="*/ 2809875 h 3369"/>
              <a:gd name="T12" fmla="*/ 1427163 w 4618"/>
              <a:gd name="T13" fmla="*/ 2605088 h 3369"/>
              <a:gd name="T14" fmla="*/ 1082675 w 4618"/>
              <a:gd name="T15" fmla="*/ 2319338 h 3369"/>
              <a:gd name="T16" fmla="*/ 328613 w 4618"/>
              <a:gd name="T17" fmla="*/ 2005013 h 3369"/>
              <a:gd name="T18" fmla="*/ 263525 w 4618"/>
              <a:gd name="T19" fmla="*/ 2305050 h 3369"/>
              <a:gd name="T20" fmla="*/ 381000 w 4618"/>
              <a:gd name="T21" fmla="*/ 2566988 h 3369"/>
              <a:gd name="T22" fmla="*/ 36513 w 4618"/>
              <a:gd name="T23" fmla="*/ 2919413 h 3369"/>
              <a:gd name="T24" fmla="*/ 103188 w 4618"/>
              <a:gd name="T25" fmla="*/ 3943350 h 3369"/>
              <a:gd name="T26" fmla="*/ 1141413 w 4618"/>
              <a:gd name="T27" fmla="*/ 4067175 h 3369"/>
              <a:gd name="T28" fmla="*/ 1601788 w 4618"/>
              <a:gd name="T29" fmla="*/ 3876675 h 3369"/>
              <a:gd name="T30" fmla="*/ 1441450 w 4618"/>
              <a:gd name="T31" fmla="*/ 3606800 h 3369"/>
              <a:gd name="T32" fmla="*/ 1001713 w 4618"/>
              <a:gd name="T33" fmla="*/ 3394075 h 3369"/>
              <a:gd name="T34" fmla="*/ 1214438 w 4618"/>
              <a:gd name="T35" fmla="*/ 3430588 h 3369"/>
              <a:gd name="T36" fmla="*/ 1733550 w 4618"/>
              <a:gd name="T37" fmla="*/ 3679825 h 3369"/>
              <a:gd name="T38" fmla="*/ 2400300 w 4618"/>
              <a:gd name="T39" fmla="*/ 3949700 h 3369"/>
              <a:gd name="T40" fmla="*/ 2633663 w 4618"/>
              <a:gd name="T41" fmla="*/ 4125913 h 3369"/>
              <a:gd name="T42" fmla="*/ 2728913 w 4618"/>
              <a:gd name="T43" fmla="*/ 4630738 h 3369"/>
              <a:gd name="T44" fmla="*/ 3035300 w 4618"/>
              <a:gd name="T45" fmla="*/ 4922838 h 3369"/>
              <a:gd name="T46" fmla="*/ 3438525 w 4618"/>
              <a:gd name="T47" fmla="*/ 4470400 h 3369"/>
              <a:gd name="T48" fmla="*/ 4081463 w 4618"/>
              <a:gd name="T49" fmla="*/ 4162425 h 3369"/>
              <a:gd name="T50" fmla="*/ 4565650 w 4618"/>
              <a:gd name="T51" fmla="*/ 4527550 h 3369"/>
              <a:gd name="T52" fmla="*/ 4864100 w 4618"/>
              <a:gd name="T53" fmla="*/ 4695825 h 3369"/>
              <a:gd name="T54" fmla="*/ 5068888 w 4618"/>
              <a:gd name="T55" fmla="*/ 5091113 h 3369"/>
              <a:gd name="T56" fmla="*/ 5267325 w 4618"/>
              <a:gd name="T57" fmla="*/ 5099050 h 3369"/>
              <a:gd name="T58" fmla="*/ 4959350 w 4618"/>
              <a:gd name="T59" fmla="*/ 4806950 h 3369"/>
              <a:gd name="T60" fmla="*/ 5413375 w 4618"/>
              <a:gd name="T61" fmla="*/ 4799013 h 3369"/>
              <a:gd name="T62" fmla="*/ 5713413 w 4618"/>
              <a:gd name="T63" fmla="*/ 4748213 h 3369"/>
              <a:gd name="T64" fmla="*/ 5654675 w 4618"/>
              <a:gd name="T65" fmla="*/ 4403725 h 3369"/>
              <a:gd name="T66" fmla="*/ 5749925 w 4618"/>
              <a:gd name="T67" fmla="*/ 4097338 h 3369"/>
              <a:gd name="T68" fmla="*/ 6283325 w 4618"/>
              <a:gd name="T69" fmla="*/ 3854450 h 3369"/>
              <a:gd name="T70" fmla="*/ 6496050 w 4618"/>
              <a:gd name="T71" fmla="*/ 3548063 h 3369"/>
              <a:gd name="T72" fmla="*/ 6269038 w 4618"/>
              <a:gd name="T73" fmla="*/ 3130550 h 3369"/>
              <a:gd name="T74" fmla="*/ 6218238 w 4618"/>
              <a:gd name="T75" fmla="*/ 2933700 h 3369"/>
              <a:gd name="T76" fmla="*/ 6108700 w 4618"/>
              <a:gd name="T77" fmla="*/ 2852738 h 3369"/>
              <a:gd name="T78" fmla="*/ 6262688 w 4618"/>
              <a:gd name="T79" fmla="*/ 2816225 h 3369"/>
              <a:gd name="T80" fmla="*/ 6619875 w 4618"/>
              <a:gd name="T81" fmla="*/ 2874963 h 3369"/>
              <a:gd name="T82" fmla="*/ 6810375 w 4618"/>
              <a:gd name="T83" fmla="*/ 2809875 h 3369"/>
              <a:gd name="T84" fmla="*/ 6832600 w 4618"/>
              <a:gd name="T85" fmla="*/ 2319338 h 3369"/>
              <a:gd name="T86" fmla="*/ 6299200 w 4618"/>
              <a:gd name="T87" fmla="*/ 1601788 h 3369"/>
              <a:gd name="T88" fmla="*/ 6372225 w 4618"/>
              <a:gd name="T89" fmla="*/ 1250950 h 3369"/>
              <a:gd name="T90" fmla="*/ 6510338 w 4618"/>
              <a:gd name="T91" fmla="*/ 833438 h 3369"/>
              <a:gd name="T92" fmla="*/ 6737350 w 4618"/>
              <a:gd name="T93" fmla="*/ 796925 h 3369"/>
              <a:gd name="T94" fmla="*/ 6869113 w 4618"/>
              <a:gd name="T95" fmla="*/ 1038225 h 3369"/>
              <a:gd name="T96" fmla="*/ 7146925 w 4618"/>
              <a:gd name="T97" fmla="*/ 1017588 h 3369"/>
              <a:gd name="T98" fmla="*/ 6883400 w 4618"/>
              <a:gd name="T99" fmla="*/ 533400 h 3369"/>
              <a:gd name="T100" fmla="*/ 6627813 w 4618"/>
              <a:gd name="T101" fmla="*/ 300038 h 3369"/>
              <a:gd name="T102" fmla="*/ 6394450 w 4618"/>
              <a:gd name="T103" fmla="*/ 0 h 3369"/>
              <a:gd name="T104" fmla="*/ 6027738 w 4618"/>
              <a:gd name="T105" fmla="*/ 263525 h 3369"/>
              <a:gd name="T106" fmla="*/ 5405438 w 4618"/>
              <a:gd name="T107" fmla="*/ 665163 h 3369"/>
              <a:gd name="T108" fmla="*/ 5253038 w 4618"/>
              <a:gd name="T109" fmla="*/ 885825 h 3369"/>
              <a:gd name="T110" fmla="*/ 4827588 w 4618"/>
              <a:gd name="T111" fmla="*/ 869950 h 3369"/>
              <a:gd name="T112" fmla="*/ 4645025 w 4618"/>
              <a:gd name="T113" fmla="*/ 790575 h 3369"/>
              <a:gd name="T114" fmla="*/ 4330700 w 4618"/>
              <a:gd name="T115" fmla="*/ 746125 h 3369"/>
              <a:gd name="T116" fmla="*/ 3913188 w 4618"/>
              <a:gd name="T117" fmla="*/ 950913 h 3369"/>
              <a:gd name="T118" fmla="*/ 3716338 w 4618"/>
              <a:gd name="T119" fmla="*/ 1074738 h 3369"/>
              <a:gd name="T120" fmla="*/ 3671888 w 4618"/>
              <a:gd name="T121" fmla="*/ 1295400 h 3369"/>
              <a:gd name="T122" fmla="*/ 3394075 w 4618"/>
              <a:gd name="T123" fmla="*/ 1323975 h 3369"/>
              <a:gd name="T124" fmla="*/ 3540125 w 4618"/>
              <a:gd name="T125" fmla="*/ 958850 h 33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18" h="3369">
                <a:moveTo>
                  <a:pt x="2078" y="710"/>
                </a:moveTo>
                <a:cubicBezTo>
                  <a:pt x="2072" y="719"/>
                  <a:pt x="2062" y="726"/>
                  <a:pt x="2060" y="737"/>
                </a:cubicBezTo>
                <a:cubicBezTo>
                  <a:pt x="2057" y="749"/>
                  <a:pt x="2060" y="765"/>
                  <a:pt x="2051" y="774"/>
                </a:cubicBezTo>
                <a:cubicBezTo>
                  <a:pt x="2039" y="786"/>
                  <a:pt x="2008" y="787"/>
                  <a:pt x="1991" y="793"/>
                </a:cubicBezTo>
                <a:cubicBezTo>
                  <a:pt x="1977" y="813"/>
                  <a:pt x="1968" y="818"/>
                  <a:pt x="1945" y="825"/>
                </a:cubicBezTo>
                <a:cubicBezTo>
                  <a:pt x="1934" y="828"/>
                  <a:pt x="1923" y="831"/>
                  <a:pt x="1912" y="834"/>
                </a:cubicBezTo>
                <a:cubicBezTo>
                  <a:pt x="1906" y="836"/>
                  <a:pt x="1894" y="839"/>
                  <a:pt x="1894" y="839"/>
                </a:cubicBezTo>
                <a:cubicBezTo>
                  <a:pt x="1870" y="854"/>
                  <a:pt x="1838" y="866"/>
                  <a:pt x="1811" y="876"/>
                </a:cubicBezTo>
                <a:cubicBezTo>
                  <a:pt x="1800" y="891"/>
                  <a:pt x="1797" y="898"/>
                  <a:pt x="1779" y="903"/>
                </a:cubicBezTo>
                <a:cubicBezTo>
                  <a:pt x="1771" y="926"/>
                  <a:pt x="1762" y="941"/>
                  <a:pt x="1742" y="954"/>
                </a:cubicBezTo>
                <a:cubicBezTo>
                  <a:pt x="1727" y="977"/>
                  <a:pt x="1704" y="992"/>
                  <a:pt x="1687" y="1014"/>
                </a:cubicBezTo>
                <a:cubicBezTo>
                  <a:pt x="1670" y="1036"/>
                  <a:pt x="1667" y="1046"/>
                  <a:pt x="1645" y="1060"/>
                </a:cubicBezTo>
                <a:cubicBezTo>
                  <a:pt x="1640" y="1076"/>
                  <a:pt x="1631" y="1083"/>
                  <a:pt x="1622" y="1097"/>
                </a:cubicBezTo>
                <a:cubicBezTo>
                  <a:pt x="1618" y="1111"/>
                  <a:pt x="1605" y="1133"/>
                  <a:pt x="1594" y="1143"/>
                </a:cubicBezTo>
                <a:cubicBezTo>
                  <a:pt x="1586" y="1171"/>
                  <a:pt x="1572" y="1198"/>
                  <a:pt x="1562" y="1226"/>
                </a:cubicBezTo>
                <a:cubicBezTo>
                  <a:pt x="1554" y="1281"/>
                  <a:pt x="1527" y="1299"/>
                  <a:pt x="1475" y="1318"/>
                </a:cubicBezTo>
                <a:cubicBezTo>
                  <a:pt x="1450" y="1309"/>
                  <a:pt x="1431" y="1291"/>
                  <a:pt x="1406" y="1281"/>
                </a:cubicBezTo>
                <a:cubicBezTo>
                  <a:pt x="1384" y="1261"/>
                  <a:pt x="1369" y="1266"/>
                  <a:pt x="1336" y="1263"/>
                </a:cubicBezTo>
                <a:cubicBezTo>
                  <a:pt x="1307" y="1265"/>
                  <a:pt x="1270" y="1251"/>
                  <a:pt x="1249" y="1272"/>
                </a:cubicBezTo>
                <a:cubicBezTo>
                  <a:pt x="1227" y="1294"/>
                  <a:pt x="1243" y="1333"/>
                  <a:pt x="1207" y="1346"/>
                </a:cubicBezTo>
                <a:cubicBezTo>
                  <a:pt x="1189" y="1372"/>
                  <a:pt x="1208" y="1347"/>
                  <a:pt x="1184" y="1369"/>
                </a:cubicBezTo>
                <a:cubicBezTo>
                  <a:pt x="1176" y="1376"/>
                  <a:pt x="1161" y="1392"/>
                  <a:pt x="1161" y="1392"/>
                </a:cubicBezTo>
                <a:cubicBezTo>
                  <a:pt x="1159" y="1398"/>
                  <a:pt x="1152" y="1413"/>
                  <a:pt x="1161" y="1419"/>
                </a:cubicBezTo>
                <a:cubicBezTo>
                  <a:pt x="1169" y="1425"/>
                  <a:pt x="1189" y="1429"/>
                  <a:pt x="1189" y="1429"/>
                </a:cubicBezTo>
                <a:cubicBezTo>
                  <a:pt x="1192" y="1437"/>
                  <a:pt x="1202" y="1443"/>
                  <a:pt x="1203" y="1452"/>
                </a:cubicBezTo>
                <a:cubicBezTo>
                  <a:pt x="1206" y="1477"/>
                  <a:pt x="1190" y="1482"/>
                  <a:pt x="1171" y="1488"/>
                </a:cubicBezTo>
                <a:cubicBezTo>
                  <a:pt x="1155" y="1483"/>
                  <a:pt x="1143" y="1479"/>
                  <a:pt x="1129" y="1470"/>
                </a:cubicBezTo>
                <a:cubicBezTo>
                  <a:pt x="1110" y="1477"/>
                  <a:pt x="1114" y="1485"/>
                  <a:pt x="1101" y="1498"/>
                </a:cubicBezTo>
                <a:cubicBezTo>
                  <a:pt x="1064" y="1490"/>
                  <a:pt x="1084" y="1483"/>
                  <a:pt x="1055" y="1475"/>
                </a:cubicBezTo>
                <a:cubicBezTo>
                  <a:pt x="1044" y="1511"/>
                  <a:pt x="1052" y="1562"/>
                  <a:pt x="1069" y="1594"/>
                </a:cubicBezTo>
                <a:cubicBezTo>
                  <a:pt x="1074" y="1604"/>
                  <a:pt x="1068" y="1622"/>
                  <a:pt x="1078" y="1627"/>
                </a:cubicBezTo>
                <a:cubicBezTo>
                  <a:pt x="1091" y="1633"/>
                  <a:pt x="1106" y="1630"/>
                  <a:pt x="1120" y="1631"/>
                </a:cubicBezTo>
                <a:cubicBezTo>
                  <a:pt x="1114" y="1684"/>
                  <a:pt x="1119" y="1676"/>
                  <a:pt x="1078" y="1664"/>
                </a:cubicBezTo>
                <a:cubicBezTo>
                  <a:pt x="1073" y="1682"/>
                  <a:pt x="1069" y="1686"/>
                  <a:pt x="1051" y="1691"/>
                </a:cubicBezTo>
                <a:cubicBezTo>
                  <a:pt x="1048" y="1696"/>
                  <a:pt x="1043" y="1700"/>
                  <a:pt x="1042" y="1705"/>
                </a:cubicBezTo>
                <a:cubicBezTo>
                  <a:pt x="1038" y="1726"/>
                  <a:pt x="1045" y="1750"/>
                  <a:pt x="1037" y="1770"/>
                </a:cubicBezTo>
                <a:cubicBezTo>
                  <a:pt x="1033" y="1780"/>
                  <a:pt x="1009" y="1788"/>
                  <a:pt x="1009" y="1788"/>
                </a:cubicBezTo>
                <a:cubicBezTo>
                  <a:pt x="986" y="1786"/>
                  <a:pt x="963" y="1787"/>
                  <a:pt x="940" y="1783"/>
                </a:cubicBezTo>
                <a:cubicBezTo>
                  <a:pt x="920" y="1780"/>
                  <a:pt x="920" y="1748"/>
                  <a:pt x="903" y="1737"/>
                </a:cubicBezTo>
                <a:cubicBezTo>
                  <a:pt x="898" y="1718"/>
                  <a:pt x="899" y="1712"/>
                  <a:pt x="880" y="1705"/>
                </a:cubicBezTo>
                <a:cubicBezTo>
                  <a:pt x="868" y="1686"/>
                  <a:pt x="871" y="1681"/>
                  <a:pt x="889" y="1668"/>
                </a:cubicBezTo>
                <a:cubicBezTo>
                  <a:pt x="892" y="1659"/>
                  <a:pt x="902" y="1650"/>
                  <a:pt x="899" y="1641"/>
                </a:cubicBezTo>
                <a:cubicBezTo>
                  <a:pt x="889" y="1613"/>
                  <a:pt x="888" y="1573"/>
                  <a:pt x="866" y="1553"/>
                </a:cubicBezTo>
                <a:cubicBezTo>
                  <a:pt x="861" y="1537"/>
                  <a:pt x="856" y="1527"/>
                  <a:pt x="843" y="1516"/>
                </a:cubicBezTo>
                <a:cubicBezTo>
                  <a:pt x="831" y="1475"/>
                  <a:pt x="774" y="1416"/>
                  <a:pt x="733" y="1401"/>
                </a:cubicBezTo>
                <a:cubicBezTo>
                  <a:pt x="725" y="1388"/>
                  <a:pt x="702" y="1369"/>
                  <a:pt x="687" y="1364"/>
                </a:cubicBezTo>
                <a:cubicBezTo>
                  <a:pt x="659" y="1374"/>
                  <a:pt x="671" y="1401"/>
                  <a:pt x="691" y="1415"/>
                </a:cubicBezTo>
                <a:cubicBezTo>
                  <a:pt x="702" y="1446"/>
                  <a:pt x="716" y="1439"/>
                  <a:pt x="682" y="1461"/>
                </a:cubicBezTo>
                <a:cubicBezTo>
                  <a:pt x="638" y="1458"/>
                  <a:pt x="588" y="1454"/>
                  <a:pt x="548" y="1433"/>
                </a:cubicBezTo>
                <a:cubicBezTo>
                  <a:pt x="526" y="1422"/>
                  <a:pt x="509" y="1401"/>
                  <a:pt x="489" y="1387"/>
                </a:cubicBezTo>
                <a:cubicBezTo>
                  <a:pt x="475" y="1349"/>
                  <a:pt x="496" y="1397"/>
                  <a:pt x="470" y="1364"/>
                </a:cubicBezTo>
                <a:cubicBezTo>
                  <a:pt x="453" y="1342"/>
                  <a:pt x="466" y="1320"/>
                  <a:pt x="429" y="1309"/>
                </a:cubicBezTo>
                <a:cubicBezTo>
                  <a:pt x="402" y="1284"/>
                  <a:pt x="373" y="1289"/>
                  <a:pt x="337" y="1286"/>
                </a:cubicBezTo>
                <a:cubicBezTo>
                  <a:pt x="306" y="1255"/>
                  <a:pt x="242" y="1265"/>
                  <a:pt x="207" y="1263"/>
                </a:cubicBezTo>
                <a:cubicBezTo>
                  <a:pt x="174" y="1251"/>
                  <a:pt x="189" y="1255"/>
                  <a:pt x="161" y="1249"/>
                </a:cubicBezTo>
                <a:cubicBezTo>
                  <a:pt x="116" y="1254"/>
                  <a:pt x="122" y="1249"/>
                  <a:pt x="134" y="1281"/>
                </a:cubicBezTo>
                <a:cubicBezTo>
                  <a:pt x="116" y="1292"/>
                  <a:pt x="98" y="1298"/>
                  <a:pt x="78" y="1304"/>
                </a:cubicBezTo>
                <a:cubicBezTo>
                  <a:pt x="69" y="1337"/>
                  <a:pt x="65" y="1358"/>
                  <a:pt x="97" y="1378"/>
                </a:cubicBezTo>
                <a:cubicBezTo>
                  <a:pt x="104" y="1398"/>
                  <a:pt x="103" y="1416"/>
                  <a:pt x="125" y="1424"/>
                </a:cubicBezTo>
                <a:cubicBezTo>
                  <a:pt x="131" y="1446"/>
                  <a:pt x="148" y="1439"/>
                  <a:pt x="166" y="1452"/>
                </a:cubicBezTo>
                <a:cubicBezTo>
                  <a:pt x="181" y="1473"/>
                  <a:pt x="207" y="1480"/>
                  <a:pt x="231" y="1488"/>
                </a:cubicBezTo>
                <a:cubicBezTo>
                  <a:pt x="240" y="1491"/>
                  <a:pt x="258" y="1498"/>
                  <a:pt x="258" y="1498"/>
                </a:cubicBezTo>
                <a:cubicBezTo>
                  <a:pt x="279" y="1529"/>
                  <a:pt x="316" y="1530"/>
                  <a:pt x="341" y="1558"/>
                </a:cubicBezTo>
                <a:cubicBezTo>
                  <a:pt x="336" y="1561"/>
                  <a:pt x="332" y="1565"/>
                  <a:pt x="327" y="1567"/>
                </a:cubicBezTo>
                <a:cubicBezTo>
                  <a:pt x="323" y="1569"/>
                  <a:pt x="317" y="1568"/>
                  <a:pt x="313" y="1571"/>
                </a:cubicBezTo>
                <a:cubicBezTo>
                  <a:pt x="286" y="1587"/>
                  <a:pt x="271" y="1608"/>
                  <a:pt x="240" y="1617"/>
                </a:cubicBezTo>
                <a:cubicBezTo>
                  <a:pt x="224" y="1635"/>
                  <a:pt x="174" y="1640"/>
                  <a:pt x="148" y="1650"/>
                </a:cubicBezTo>
                <a:cubicBezTo>
                  <a:pt x="116" y="1679"/>
                  <a:pt x="146" y="1675"/>
                  <a:pt x="78" y="1668"/>
                </a:cubicBezTo>
                <a:cubicBezTo>
                  <a:pt x="62" y="1644"/>
                  <a:pt x="53" y="1650"/>
                  <a:pt x="23" y="1654"/>
                </a:cubicBezTo>
                <a:cubicBezTo>
                  <a:pt x="31" y="1678"/>
                  <a:pt x="21" y="1709"/>
                  <a:pt x="0" y="1723"/>
                </a:cubicBezTo>
                <a:cubicBezTo>
                  <a:pt x="9" y="1755"/>
                  <a:pt x="11" y="1766"/>
                  <a:pt x="0" y="1797"/>
                </a:cubicBezTo>
                <a:cubicBezTo>
                  <a:pt x="5" y="1819"/>
                  <a:pt x="1" y="1831"/>
                  <a:pt x="23" y="1839"/>
                </a:cubicBezTo>
                <a:cubicBezTo>
                  <a:pt x="52" y="1807"/>
                  <a:pt x="39" y="1901"/>
                  <a:pt x="46" y="1949"/>
                </a:cubicBezTo>
                <a:cubicBezTo>
                  <a:pt x="41" y="1993"/>
                  <a:pt x="37" y="1973"/>
                  <a:pt x="28" y="2005"/>
                </a:cubicBezTo>
                <a:cubicBezTo>
                  <a:pt x="33" y="2036"/>
                  <a:pt x="42" y="2061"/>
                  <a:pt x="60" y="2087"/>
                </a:cubicBezTo>
                <a:cubicBezTo>
                  <a:pt x="68" y="2117"/>
                  <a:pt x="65" y="2146"/>
                  <a:pt x="55" y="2175"/>
                </a:cubicBezTo>
                <a:cubicBezTo>
                  <a:pt x="58" y="2216"/>
                  <a:pt x="63" y="2251"/>
                  <a:pt x="74" y="2290"/>
                </a:cubicBezTo>
                <a:cubicBezTo>
                  <a:pt x="82" y="2355"/>
                  <a:pt x="70" y="2419"/>
                  <a:pt x="65" y="2484"/>
                </a:cubicBezTo>
                <a:cubicBezTo>
                  <a:pt x="69" y="2536"/>
                  <a:pt x="73" y="2540"/>
                  <a:pt x="88" y="2581"/>
                </a:cubicBezTo>
                <a:cubicBezTo>
                  <a:pt x="106" y="2574"/>
                  <a:pt x="125" y="2569"/>
                  <a:pt x="143" y="2562"/>
                </a:cubicBezTo>
                <a:cubicBezTo>
                  <a:pt x="175" y="2566"/>
                  <a:pt x="191" y="2570"/>
                  <a:pt x="221" y="2581"/>
                </a:cubicBezTo>
                <a:cubicBezTo>
                  <a:pt x="256" y="2594"/>
                  <a:pt x="295" y="2584"/>
                  <a:pt x="332" y="2585"/>
                </a:cubicBezTo>
                <a:cubicBezTo>
                  <a:pt x="416" y="2603"/>
                  <a:pt x="394" y="2593"/>
                  <a:pt x="544" y="2590"/>
                </a:cubicBezTo>
                <a:cubicBezTo>
                  <a:pt x="604" y="2582"/>
                  <a:pt x="658" y="2566"/>
                  <a:pt x="719" y="2562"/>
                </a:cubicBezTo>
                <a:cubicBezTo>
                  <a:pt x="744" y="2555"/>
                  <a:pt x="768" y="2551"/>
                  <a:pt x="793" y="2544"/>
                </a:cubicBezTo>
                <a:cubicBezTo>
                  <a:pt x="806" y="2529"/>
                  <a:pt x="825" y="2527"/>
                  <a:pt x="843" y="2521"/>
                </a:cubicBezTo>
                <a:cubicBezTo>
                  <a:pt x="852" y="2518"/>
                  <a:pt x="871" y="2511"/>
                  <a:pt x="871" y="2511"/>
                </a:cubicBezTo>
                <a:cubicBezTo>
                  <a:pt x="883" y="2479"/>
                  <a:pt x="890" y="2488"/>
                  <a:pt x="931" y="2484"/>
                </a:cubicBezTo>
                <a:cubicBezTo>
                  <a:pt x="954" y="2476"/>
                  <a:pt x="976" y="2464"/>
                  <a:pt x="1000" y="2456"/>
                </a:cubicBezTo>
                <a:cubicBezTo>
                  <a:pt x="1003" y="2451"/>
                  <a:pt x="1010" y="2447"/>
                  <a:pt x="1009" y="2442"/>
                </a:cubicBezTo>
                <a:cubicBezTo>
                  <a:pt x="1008" y="2437"/>
                  <a:pt x="998" y="2441"/>
                  <a:pt x="995" y="2438"/>
                </a:cubicBezTo>
                <a:cubicBezTo>
                  <a:pt x="979" y="2422"/>
                  <a:pt x="991" y="2391"/>
                  <a:pt x="972" y="2373"/>
                </a:cubicBezTo>
                <a:cubicBezTo>
                  <a:pt x="971" y="2370"/>
                  <a:pt x="966" y="2344"/>
                  <a:pt x="963" y="2341"/>
                </a:cubicBezTo>
                <a:cubicBezTo>
                  <a:pt x="954" y="2332"/>
                  <a:pt x="921" y="2322"/>
                  <a:pt x="908" y="2318"/>
                </a:cubicBezTo>
                <a:cubicBezTo>
                  <a:pt x="885" y="2283"/>
                  <a:pt x="905" y="2324"/>
                  <a:pt x="913" y="2295"/>
                </a:cubicBezTo>
                <a:cubicBezTo>
                  <a:pt x="915" y="2287"/>
                  <a:pt x="910" y="2280"/>
                  <a:pt x="908" y="2272"/>
                </a:cubicBezTo>
                <a:cubicBezTo>
                  <a:pt x="910" y="2267"/>
                  <a:pt x="918" y="2258"/>
                  <a:pt x="913" y="2258"/>
                </a:cubicBezTo>
                <a:cubicBezTo>
                  <a:pt x="885" y="2256"/>
                  <a:pt x="830" y="2267"/>
                  <a:pt x="830" y="2267"/>
                </a:cubicBezTo>
                <a:cubicBezTo>
                  <a:pt x="796" y="2276"/>
                  <a:pt x="762" y="2280"/>
                  <a:pt x="728" y="2290"/>
                </a:cubicBezTo>
                <a:cubicBezTo>
                  <a:pt x="714" y="2286"/>
                  <a:pt x="687" y="2276"/>
                  <a:pt x="687" y="2276"/>
                </a:cubicBezTo>
                <a:cubicBezTo>
                  <a:pt x="681" y="2268"/>
                  <a:pt x="670" y="2263"/>
                  <a:pt x="668" y="2253"/>
                </a:cubicBezTo>
                <a:cubicBezTo>
                  <a:pt x="658" y="2201"/>
                  <a:pt x="671" y="2174"/>
                  <a:pt x="631" y="2138"/>
                </a:cubicBezTo>
                <a:cubicBezTo>
                  <a:pt x="621" y="2104"/>
                  <a:pt x="614" y="2071"/>
                  <a:pt x="604" y="2037"/>
                </a:cubicBezTo>
                <a:cubicBezTo>
                  <a:pt x="610" y="1993"/>
                  <a:pt x="600" y="1995"/>
                  <a:pt x="673" y="2014"/>
                </a:cubicBezTo>
                <a:cubicBezTo>
                  <a:pt x="679" y="2016"/>
                  <a:pt x="685" y="2037"/>
                  <a:pt x="687" y="2041"/>
                </a:cubicBezTo>
                <a:cubicBezTo>
                  <a:pt x="699" y="2064"/>
                  <a:pt x="702" y="2092"/>
                  <a:pt x="719" y="2111"/>
                </a:cubicBezTo>
                <a:cubicBezTo>
                  <a:pt x="726" y="2128"/>
                  <a:pt x="732" y="2133"/>
                  <a:pt x="747" y="2143"/>
                </a:cubicBezTo>
                <a:cubicBezTo>
                  <a:pt x="756" y="2174"/>
                  <a:pt x="743" y="2144"/>
                  <a:pt x="765" y="2161"/>
                </a:cubicBezTo>
                <a:cubicBezTo>
                  <a:pt x="784" y="2176"/>
                  <a:pt x="765" y="2173"/>
                  <a:pt x="779" y="2189"/>
                </a:cubicBezTo>
                <a:cubicBezTo>
                  <a:pt x="790" y="2203"/>
                  <a:pt x="814" y="2202"/>
                  <a:pt x="830" y="2207"/>
                </a:cubicBezTo>
                <a:cubicBezTo>
                  <a:pt x="858" y="2238"/>
                  <a:pt x="905" y="2202"/>
                  <a:pt x="936" y="2230"/>
                </a:cubicBezTo>
                <a:cubicBezTo>
                  <a:pt x="942" y="2252"/>
                  <a:pt x="945" y="2269"/>
                  <a:pt x="968" y="2276"/>
                </a:cubicBezTo>
                <a:cubicBezTo>
                  <a:pt x="981" y="2290"/>
                  <a:pt x="1000" y="2293"/>
                  <a:pt x="1018" y="2299"/>
                </a:cubicBezTo>
                <a:cubicBezTo>
                  <a:pt x="1039" y="2320"/>
                  <a:pt x="1061" y="2315"/>
                  <a:pt x="1092" y="2318"/>
                </a:cubicBezTo>
                <a:cubicBezTo>
                  <a:pt x="1124" y="2325"/>
                  <a:pt x="1119" y="2332"/>
                  <a:pt x="1143" y="2346"/>
                </a:cubicBezTo>
                <a:cubicBezTo>
                  <a:pt x="1164" y="2359"/>
                  <a:pt x="1192" y="2353"/>
                  <a:pt x="1217" y="2355"/>
                </a:cubicBezTo>
                <a:cubicBezTo>
                  <a:pt x="1272" y="2372"/>
                  <a:pt x="1299" y="2374"/>
                  <a:pt x="1364" y="2378"/>
                </a:cubicBezTo>
                <a:cubicBezTo>
                  <a:pt x="1378" y="2387"/>
                  <a:pt x="1395" y="2393"/>
                  <a:pt x="1406" y="2405"/>
                </a:cubicBezTo>
                <a:cubicBezTo>
                  <a:pt x="1415" y="2415"/>
                  <a:pt x="1422" y="2430"/>
                  <a:pt x="1433" y="2438"/>
                </a:cubicBezTo>
                <a:cubicBezTo>
                  <a:pt x="1458" y="2457"/>
                  <a:pt x="1489" y="2467"/>
                  <a:pt x="1512" y="2488"/>
                </a:cubicBezTo>
                <a:cubicBezTo>
                  <a:pt x="1518" y="2508"/>
                  <a:pt x="1519" y="2519"/>
                  <a:pt x="1498" y="2525"/>
                </a:cubicBezTo>
                <a:cubicBezTo>
                  <a:pt x="1509" y="2542"/>
                  <a:pt x="1514" y="2548"/>
                  <a:pt x="1507" y="2567"/>
                </a:cubicBezTo>
                <a:cubicBezTo>
                  <a:pt x="1512" y="2582"/>
                  <a:pt x="1521" y="2587"/>
                  <a:pt x="1535" y="2594"/>
                </a:cubicBezTo>
                <a:cubicBezTo>
                  <a:pt x="1544" y="2598"/>
                  <a:pt x="1562" y="2604"/>
                  <a:pt x="1562" y="2604"/>
                </a:cubicBezTo>
                <a:cubicBezTo>
                  <a:pt x="1593" y="2599"/>
                  <a:pt x="1612" y="2586"/>
                  <a:pt x="1641" y="2581"/>
                </a:cubicBezTo>
                <a:cubicBezTo>
                  <a:pt x="1659" y="2561"/>
                  <a:pt x="1653" y="2582"/>
                  <a:pt x="1659" y="2599"/>
                </a:cubicBezTo>
                <a:cubicBezTo>
                  <a:pt x="1654" y="2613"/>
                  <a:pt x="1650" y="2626"/>
                  <a:pt x="1645" y="2640"/>
                </a:cubicBezTo>
                <a:cubicBezTo>
                  <a:pt x="1646" y="2644"/>
                  <a:pt x="1651" y="2690"/>
                  <a:pt x="1654" y="2700"/>
                </a:cubicBezTo>
                <a:cubicBezTo>
                  <a:pt x="1657" y="2710"/>
                  <a:pt x="1664" y="2728"/>
                  <a:pt x="1664" y="2728"/>
                </a:cubicBezTo>
                <a:cubicBezTo>
                  <a:pt x="1654" y="2755"/>
                  <a:pt x="1643" y="2798"/>
                  <a:pt x="1677" y="2811"/>
                </a:cubicBezTo>
                <a:cubicBezTo>
                  <a:pt x="1682" y="2826"/>
                  <a:pt x="1691" y="2837"/>
                  <a:pt x="1696" y="2852"/>
                </a:cubicBezTo>
                <a:cubicBezTo>
                  <a:pt x="1703" y="2877"/>
                  <a:pt x="1706" y="2896"/>
                  <a:pt x="1719" y="2917"/>
                </a:cubicBezTo>
                <a:cubicBezTo>
                  <a:pt x="1727" y="2945"/>
                  <a:pt x="1729" y="3008"/>
                  <a:pt x="1760" y="3018"/>
                </a:cubicBezTo>
                <a:cubicBezTo>
                  <a:pt x="1767" y="3037"/>
                  <a:pt x="1774" y="3036"/>
                  <a:pt x="1793" y="3041"/>
                </a:cubicBezTo>
                <a:cubicBezTo>
                  <a:pt x="1803" y="3052"/>
                  <a:pt x="1805" y="3063"/>
                  <a:pt x="1816" y="3074"/>
                </a:cubicBezTo>
                <a:cubicBezTo>
                  <a:pt x="1817" y="3082"/>
                  <a:pt x="1818" y="3090"/>
                  <a:pt x="1820" y="3097"/>
                </a:cubicBezTo>
                <a:cubicBezTo>
                  <a:pt x="1823" y="3106"/>
                  <a:pt x="1830" y="3124"/>
                  <a:pt x="1830" y="3124"/>
                </a:cubicBezTo>
                <a:cubicBezTo>
                  <a:pt x="1859" y="3120"/>
                  <a:pt x="1885" y="3110"/>
                  <a:pt x="1912" y="3101"/>
                </a:cubicBezTo>
                <a:cubicBezTo>
                  <a:pt x="1926" y="3096"/>
                  <a:pt x="1954" y="3087"/>
                  <a:pt x="1954" y="3087"/>
                </a:cubicBezTo>
                <a:cubicBezTo>
                  <a:pt x="1966" y="3070"/>
                  <a:pt x="1967" y="3050"/>
                  <a:pt x="1982" y="3037"/>
                </a:cubicBezTo>
                <a:cubicBezTo>
                  <a:pt x="1986" y="3010"/>
                  <a:pt x="1990" y="2979"/>
                  <a:pt x="2009" y="2958"/>
                </a:cubicBezTo>
                <a:cubicBezTo>
                  <a:pt x="2015" y="2938"/>
                  <a:pt x="2037" y="2856"/>
                  <a:pt x="2051" y="2843"/>
                </a:cubicBezTo>
                <a:cubicBezTo>
                  <a:pt x="2063" y="2832"/>
                  <a:pt x="2120" y="2829"/>
                  <a:pt x="2124" y="2829"/>
                </a:cubicBezTo>
                <a:cubicBezTo>
                  <a:pt x="2138" y="2825"/>
                  <a:pt x="2152" y="2821"/>
                  <a:pt x="2166" y="2816"/>
                </a:cubicBezTo>
                <a:cubicBezTo>
                  <a:pt x="2175" y="2813"/>
                  <a:pt x="2194" y="2806"/>
                  <a:pt x="2194" y="2806"/>
                </a:cubicBezTo>
                <a:cubicBezTo>
                  <a:pt x="2224" y="2763"/>
                  <a:pt x="2268" y="2774"/>
                  <a:pt x="2309" y="2751"/>
                </a:cubicBezTo>
                <a:cubicBezTo>
                  <a:pt x="2327" y="2741"/>
                  <a:pt x="2340" y="2725"/>
                  <a:pt x="2359" y="2719"/>
                </a:cubicBezTo>
                <a:cubicBezTo>
                  <a:pt x="2375" y="2705"/>
                  <a:pt x="2385" y="2693"/>
                  <a:pt x="2406" y="2687"/>
                </a:cubicBezTo>
                <a:cubicBezTo>
                  <a:pt x="2426" y="2665"/>
                  <a:pt x="2461" y="2666"/>
                  <a:pt x="2488" y="2663"/>
                </a:cubicBezTo>
                <a:cubicBezTo>
                  <a:pt x="2501" y="2630"/>
                  <a:pt x="2539" y="2628"/>
                  <a:pt x="2571" y="2622"/>
                </a:cubicBezTo>
                <a:cubicBezTo>
                  <a:pt x="2598" y="2598"/>
                  <a:pt x="2575" y="2595"/>
                  <a:pt x="2622" y="2585"/>
                </a:cubicBezTo>
                <a:cubicBezTo>
                  <a:pt x="2660" y="2593"/>
                  <a:pt x="2636" y="2595"/>
                  <a:pt x="2664" y="2613"/>
                </a:cubicBezTo>
                <a:cubicBezTo>
                  <a:pt x="2674" y="2658"/>
                  <a:pt x="2710" y="2658"/>
                  <a:pt x="2751" y="2663"/>
                </a:cubicBezTo>
                <a:cubicBezTo>
                  <a:pt x="2765" y="2679"/>
                  <a:pt x="2778" y="2691"/>
                  <a:pt x="2793" y="2705"/>
                </a:cubicBezTo>
                <a:cubicBezTo>
                  <a:pt x="2805" y="2749"/>
                  <a:pt x="2786" y="2818"/>
                  <a:pt x="2825" y="2829"/>
                </a:cubicBezTo>
                <a:cubicBezTo>
                  <a:pt x="2838" y="2844"/>
                  <a:pt x="2857" y="2847"/>
                  <a:pt x="2876" y="2852"/>
                </a:cubicBezTo>
                <a:cubicBezTo>
                  <a:pt x="2880" y="2849"/>
                  <a:pt x="2886" y="2847"/>
                  <a:pt x="2889" y="2843"/>
                </a:cubicBezTo>
                <a:cubicBezTo>
                  <a:pt x="2892" y="2839"/>
                  <a:pt x="2890" y="2832"/>
                  <a:pt x="2894" y="2829"/>
                </a:cubicBezTo>
                <a:cubicBezTo>
                  <a:pt x="2907" y="2817"/>
                  <a:pt x="2928" y="2822"/>
                  <a:pt x="2945" y="2820"/>
                </a:cubicBezTo>
                <a:cubicBezTo>
                  <a:pt x="2970" y="2812"/>
                  <a:pt x="2951" y="2825"/>
                  <a:pt x="2977" y="2834"/>
                </a:cubicBezTo>
                <a:cubicBezTo>
                  <a:pt x="2996" y="2827"/>
                  <a:pt x="3003" y="2828"/>
                  <a:pt x="3009" y="2848"/>
                </a:cubicBezTo>
                <a:cubicBezTo>
                  <a:pt x="3015" y="2893"/>
                  <a:pt x="3015" y="2943"/>
                  <a:pt x="3064" y="2958"/>
                </a:cubicBezTo>
                <a:cubicBezTo>
                  <a:pt x="3061" y="2985"/>
                  <a:pt x="3063" y="3021"/>
                  <a:pt x="3041" y="3041"/>
                </a:cubicBezTo>
                <a:cubicBezTo>
                  <a:pt x="3046" y="3063"/>
                  <a:pt x="3054" y="3084"/>
                  <a:pt x="3060" y="3106"/>
                </a:cubicBezTo>
                <a:cubicBezTo>
                  <a:pt x="3062" y="3112"/>
                  <a:pt x="3059" y="3120"/>
                  <a:pt x="3064" y="3124"/>
                </a:cubicBezTo>
                <a:cubicBezTo>
                  <a:pt x="3071" y="3131"/>
                  <a:pt x="3092" y="3134"/>
                  <a:pt x="3092" y="3134"/>
                </a:cubicBezTo>
                <a:cubicBezTo>
                  <a:pt x="3099" y="3153"/>
                  <a:pt x="3110" y="3168"/>
                  <a:pt x="3129" y="3175"/>
                </a:cubicBezTo>
                <a:cubicBezTo>
                  <a:pt x="3143" y="3197"/>
                  <a:pt x="3168" y="3203"/>
                  <a:pt x="3193" y="3207"/>
                </a:cubicBezTo>
                <a:cubicBezTo>
                  <a:pt x="3200" y="3227"/>
                  <a:pt x="3208" y="3279"/>
                  <a:pt x="3221" y="3295"/>
                </a:cubicBezTo>
                <a:cubicBezTo>
                  <a:pt x="3227" y="3302"/>
                  <a:pt x="3241" y="3306"/>
                  <a:pt x="3249" y="3309"/>
                </a:cubicBezTo>
                <a:cubicBezTo>
                  <a:pt x="3262" y="3328"/>
                  <a:pt x="3278" y="3324"/>
                  <a:pt x="3299" y="3332"/>
                </a:cubicBezTo>
                <a:cubicBezTo>
                  <a:pt x="3319" y="3350"/>
                  <a:pt x="3369" y="3364"/>
                  <a:pt x="3396" y="3369"/>
                </a:cubicBezTo>
                <a:cubicBezTo>
                  <a:pt x="3413" y="3350"/>
                  <a:pt x="3400" y="3327"/>
                  <a:pt x="3387" y="3309"/>
                </a:cubicBezTo>
                <a:cubicBezTo>
                  <a:pt x="3380" y="3254"/>
                  <a:pt x="3379" y="3220"/>
                  <a:pt x="3318" y="3212"/>
                </a:cubicBezTo>
                <a:cubicBezTo>
                  <a:pt x="3294" y="3203"/>
                  <a:pt x="3304" y="3195"/>
                  <a:pt x="3276" y="3189"/>
                </a:cubicBezTo>
                <a:cubicBezTo>
                  <a:pt x="3262" y="3174"/>
                  <a:pt x="3254" y="3172"/>
                  <a:pt x="3235" y="3166"/>
                </a:cubicBezTo>
                <a:cubicBezTo>
                  <a:pt x="3221" y="3157"/>
                  <a:pt x="3212" y="3147"/>
                  <a:pt x="3198" y="3138"/>
                </a:cubicBezTo>
                <a:cubicBezTo>
                  <a:pt x="3191" y="3118"/>
                  <a:pt x="3180" y="3102"/>
                  <a:pt x="3166" y="3087"/>
                </a:cubicBezTo>
                <a:cubicBezTo>
                  <a:pt x="3158" y="3065"/>
                  <a:pt x="3143" y="3068"/>
                  <a:pt x="3120" y="3064"/>
                </a:cubicBezTo>
                <a:cubicBezTo>
                  <a:pt x="3121" y="3052"/>
                  <a:pt x="3121" y="3040"/>
                  <a:pt x="3124" y="3028"/>
                </a:cubicBezTo>
                <a:cubicBezTo>
                  <a:pt x="3126" y="3018"/>
                  <a:pt x="3134" y="3000"/>
                  <a:pt x="3134" y="3000"/>
                </a:cubicBezTo>
                <a:cubicBezTo>
                  <a:pt x="3129" y="2976"/>
                  <a:pt x="3113" y="2954"/>
                  <a:pt x="3143" y="2945"/>
                </a:cubicBezTo>
                <a:cubicBezTo>
                  <a:pt x="3179" y="2947"/>
                  <a:pt x="3237" y="2951"/>
                  <a:pt x="3272" y="2968"/>
                </a:cubicBezTo>
                <a:cubicBezTo>
                  <a:pt x="3311" y="2987"/>
                  <a:pt x="3260" y="2965"/>
                  <a:pt x="3299" y="2991"/>
                </a:cubicBezTo>
                <a:cubicBezTo>
                  <a:pt x="3320" y="3005"/>
                  <a:pt x="3359" y="3011"/>
                  <a:pt x="3382" y="3014"/>
                </a:cubicBezTo>
                <a:cubicBezTo>
                  <a:pt x="3388" y="3016"/>
                  <a:pt x="3405" y="3020"/>
                  <a:pt x="3410" y="3023"/>
                </a:cubicBezTo>
                <a:cubicBezTo>
                  <a:pt x="3420" y="3028"/>
                  <a:pt x="3438" y="3041"/>
                  <a:pt x="3438" y="3041"/>
                </a:cubicBezTo>
                <a:cubicBezTo>
                  <a:pt x="3443" y="3064"/>
                  <a:pt x="3447" y="3065"/>
                  <a:pt x="3465" y="3078"/>
                </a:cubicBezTo>
                <a:cubicBezTo>
                  <a:pt x="3510" y="3070"/>
                  <a:pt x="3471" y="3084"/>
                  <a:pt x="3493" y="3046"/>
                </a:cubicBezTo>
                <a:cubicBezTo>
                  <a:pt x="3494" y="3045"/>
                  <a:pt x="3520" y="3037"/>
                  <a:pt x="3521" y="3037"/>
                </a:cubicBezTo>
                <a:cubicBezTo>
                  <a:pt x="3538" y="3035"/>
                  <a:pt x="3554" y="3034"/>
                  <a:pt x="3571" y="3032"/>
                </a:cubicBezTo>
                <a:cubicBezTo>
                  <a:pt x="3576" y="3009"/>
                  <a:pt x="3576" y="2998"/>
                  <a:pt x="3599" y="2991"/>
                </a:cubicBezTo>
                <a:cubicBezTo>
                  <a:pt x="3602" y="2988"/>
                  <a:pt x="3604" y="2983"/>
                  <a:pt x="3608" y="2981"/>
                </a:cubicBezTo>
                <a:cubicBezTo>
                  <a:pt x="3612" y="2978"/>
                  <a:pt x="3618" y="2980"/>
                  <a:pt x="3622" y="2977"/>
                </a:cubicBezTo>
                <a:cubicBezTo>
                  <a:pt x="3638" y="2964"/>
                  <a:pt x="3628" y="2954"/>
                  <a:pt x="3650" y="2940"/>
                </a:cubicBezTo>
                <a:cubicBezTo>
                  <a:pt x="3671" y="2908"/>
                  <a:pt x="3660" y="2878"/>
                  <a:pt x="3650" y="2843"/>
                </a:cubicBezTo>
                <a:cubicBezTo>
                  <a:pt x="3648" y="2836"/>
                  <a:pt x="3614" y="2824"/>
                  <a:pt x="3608" y="2820"/>
                </a:cubicBezTo>
                <a:cubicBezTo>
                  <a:pt x="3597" y="2803"/>
                  <a:pt x="3579" y="2785"/>
                  <a:pt x="3562" y="2774"/>
                </a:cubicBezTo>
                <a:cubicBezTo>
                  <a:pt x="3551" y="2757"/>
                  <a:pt x="3544" y="2758"/>
                  <a:pt x="3525" y="2751"/>
                </a:cubicBezTo>
                <a:cubicBezTo>
                  <a:pt x="3513" y="2733"/>
                  <a:pt x="3504" y="2735"/>
                  <a:pt x="3484" y="2728"/>
                </a:cubicBezTo>
                <a:cubicBezTo>
                  <a:pt x="3467" y="2701"/>
                  <a:pt x="3464" y="2670"/>
                  <a:pt x="3456" y="2640"/>
                </a:cubicBezTo>
                <a:cubicBezTo>
                  <a:pt x="3469" y="2622"/>
                  <a:pt x="3480" y="2627"/>
                  <a:pt x="3498" y="2617"/>
                </a:cubicBezTo>
                <a:cubicBezTo>
                  <a:pt x="3511" y="2610"/>
                  <a:pt x="3522" y="2598"/>
                  <a:pt x="3534" y="2590"/>
                </a:cubicBezTo>
                <a:cubicBezTo>
                  <a:pt x="3547" y="2554"/>
                  <a:pt x="3593" y="2576"/>
                  <a:pt x="3622" y="2581"/>
                </a:cubicBezTo>
                <a:cubicBezTo>
                  <a:pt x="3639" y="2606"/>
                  <a:pt x="3650" y="2598"/>
                  <a:pt x="3682" y="2594"/>
                </a:cubicBezTo>
                <a:cubicBezTo>
                  <a:pt x="3702" y="2588"/>
                  <a:pt x="3704" y="2568"/>
                  <a:pt x="3719" y="2553"/>
                </a:cubicBezTo>
                <a:cubicBezTo>
                  <a:pt x="3733" y="2539"/>
                  <a:pt x="3757" y="2536"/>
                  <a:pt x="3774" y="2525"/>
                </a:cubicBezTo>
                <a:cubicBezTo>
                  <a:pt x="3779" y="2516"/>
                  <a:pt x="3780" y="2504"/>
                  <a:pt x="3788" y="2498"/>
                </a:cubicBezTo>
                <a:cubicBezTo>
                  <a:pt x="3811" y="2482"/>
                  <a:pt x="3868" y="2485"/>
                  <a:pt x="3885" y="2484"/>
                </a:cubicBezTo>
                <a:cubicBezTo>
                  <a:pt x="3915" y="2472"/>
                  <a:pt x="3926" y="2440"/>
                  <a:pt x="3958" y="2428"/>
                </a:cubicBezTo>
                <a:cubicBezTo>
                  <a:pt x="3966" y="2408"/>
                  <a:pt x="3987" y="2408"/>
                  <a:pt x="4004" y="2396"/>
                </a:cubicBezTo>
                <a:cubicBezTo>
                  <a:pt x="4011" y="2378"/>
                  <a:pt x="4014" y="2359"/>
                  <a:pt x="4028" y="2346"/>
                </a:cubicBezTo>
                <a:cubicBezTo>
                  <a:pt x="4031" y="2334"/>
                  <a:pt x="4035" y="2315"/>
                  <a:pt x="4041" y="2304"/>
                </a:cubicBezTo>
                <a:cubicBezTo>
                  <a:pt x="4049" y="2291"/>
                  <a:pt x="4061" y="2280"/>
                  <a:pt x="4069" y="2267"/>
                </a:cubicBezTo>
                <a:cubicBezTo>
                  <a:pt x="4076" y="2249"/>
                  <a:pt x="4073" y="2242"/>
                  <a:pt x="4092" y="2235"/>
                </a:cubicBezTo>
                <a:cubicBezTo>
                  <a:pt x="4097" y="2221"/>
                  <a:pt x="4101" y="2207"/>
                  <a:pt x="4106" y="2193"/>
                </a:cubicBezTo>
                <a:cubicBezTo>
                  <a:pt x="4107" y="2185"/>
                  <a:pt x="4110" y="2178"/>
                  <a:pt x="4110" y="2170"/>
                </a:cubicBezTo>
                <a:cubicBezTo>
                  <a:pt x="4110" y="2111"/>
                  <a:pt x="4094" y="2123"/>
                  <a:pt x="4051" y="2106"/>
                </a:cubicBezTo>
                <a:cubicBezTo>
                  <a:pt x="4056" y="2080"/>
                  <a:pt x="4055" y="2061"/>
                  <a:pt x="4032" y="2046"/>
                </a:cubicBezTo>
                <a:cubicBezTo>
                  <a:pt x="4025" y="2022"/>
                  <a:pt x="4021" y="1997"/>
                  <a:pt x="3995" y="1986"/>
                </a:cubicBezTo>
                <a:cubicBezTo>
                  <a:pt x="3980" y="1980"/>
                  <a:pt x="3949" y="1972"/>
                  <a:pt x="3949" y="1972"/>
                </a:cubicBezTo>
                <a:cubicBezTo>
                  <a:pt x="3944" y="1954"/>
                  <a:pt x="3937" y="1951"/>
                  <a:pt x="3922" y="1940"/>
                </a:cubicBezTo>
                <a:cubicBezTo>
                  <a:pt x="3928" y="1897"/>
                  <a:pt x="3941" y="1897"/>
                  <a:pt x="3977" y="1889"/>
                </a:cubicBezTo>
                <a:cubicBezTo>
                  <a:pt x="3984" y="1866"/>
                  <a:pt x="3982" y="1885"/>
                  <a:pt x="3972" y="1866"/>
                </a:cubicBezTo>
                <a:cubicBezTo>
                  <a:pt x="3956" y="1837"/>
                  <a:pt x="3997" y="1855"/>
                  <a:pt x="3922" y="1848"/>
                </a:cubicBezTo>
                <a:cubicBezTo>
                  <a:pt x="3926" y="1846"/>
                  <a:pt x="3940" y="1843"/>
                  <a:pt x="3935" y="1843"/>
                </a:cubicBezTo>
                <a:cubicBezTo>
                  <a:pt x="3929" y="1843"/>
                  <a:pt x="3922" y="1844"/>
                  <a:pt x="3917" y="1848"/>
                </a:cubicBezTo>
                <a:cubicBezTo>
                  <a:pt x="3913" y="1851"/>
                  <a:pt x="3915" y="1858"/>
                  <a:pt x="3912" y="1862"/>
                </a:cubicBezTo>
                <a:cubicBezTo>
                  <a:pt x="3908" y="1866"/>
                  <a:pt x="3903" y="1868"/>
                  <a:pt x="3898" y="1871"/>
                </a:cubicBezTo>
                <a:cubicBezTo>
                  <a:pt x="3822" y="1864"/>
                  <a:pt x="3861" y="1869"/>
                  <a:pt x="3820" y="1843"/>
                </a:cubicBezTo>
                <a:cubicBezTo>
                  <a:pt x="3811" y="1846"/>
                  <a:pt x="3779" y="1852"/>
                  <a:pt x="3797" y="1829"/>
                </a:cubicBezTo>
                <a:cubicBezTo>
                  <a:pt x="3804" y="1821"/>
                  <a:pt x="3816" y="1819"/>
                  <a:pt x="3825" y="1816"/>
                </a:cubicBezTo>
                <a:cubicBezTo>
                  <a:pt x="3832" y="1809"/>
                  <a:pt x="3842" y="1805"/>
                  <a:pt x="3848" y="1797"/>
                </a:cubicBezTo>
                <a:cubicBezTo>
                  <a:pt x="3851" y="1793"/>
                  <a:pt x="3849" y="1787"/>
                  <a:pt x="3852" y="1783"/>
                </a:cubicBezTo>
                <a:cubicBezTo>
                  <a:pt x="3854" y="1779"/>
                  <a:pt x="3859" y="1777"/>
                  <a:pt x="3862" y="1774"/>
                </a:cubicBezTo>
                <a:cubicBezTo>
                  <a:pt x="3870" y="1748"/>
                  <a:pt x="3899" y="1743"/>
                  <a:pt x="3917" y="1723"/>
                </a:cubicBezTo>
                <a:cubicBezTo>
                  <a:pt x="3945" y="1733"/>
                  <a:pt x="3936" y="1754"/>
                  <a:pt x="3931" y="1783"/>
                </a:cubicBezTo>
                <a:cubicBezTo>
                  <a:pt x="3930" y="1788"/>
                  <a:pt x="3921" y="1797"/>
                  <a:pt x="3926" y="1797"/>
                </a:cubicBezTo>
                <a:cubicBezTo>
                  <a:pt x="3936" y="1797"/>
                  <a:pt x="3937" y="1780"/>
                  <a:pt x="3945" y="1774"/>
                </a:cubicBezTo>
                <a:cubicBezTo>
                  <a:pt x="3970" y="1755"/>
                  <a:pt x="3998" y="1742"/>
                  <a:pt x="4028" y="1737"/>
                </a:cubicBezTo>
                <a:cubicBezTo>
                  <a:pt x="4043" y="1739"/>
                  <a:pt x="4060" y="1735"/>
                  <a:pt x="4074" y="1742"/>
                </a:cubicBezTo>
                <a:cubicBezTo>
                  <a:pt x="4084" y="1747"/>
                  <a:pt x="4092" y="1770"/>
                  <a:pt x="4092" y="1770"/>
                </a:cubicBezTo>
                <a:cubicBezTo>
                  <a:pt x="4094" y="1778"/>
                  <a:pt x="4091" y="1788"/>
                  <a:pt x="4097" y="1793"/>
                </a:cubicBezTo>
                <a:cubicBezTo>
                  <a:pt x="4102" y="1797"/>
                  <a:pt x="4109" y="1788"/>
                  <a:pt x="4115" y="1788"/>
                </a:cubicBezTo>
                <a:cubicBezTo>
                  <a:pt x="4132" y="1788"/>
                  <a:pt x="4157" y="1802"/>
                  <a:pt x="4170" y="1811"/>
                </a:cubicBezTo>
                <a:cubicBezTo>
                  <a:pt x="4179" y="1835"/>
                  <a:pt x="4182" y="1844"/>
                  <a:pt x="4198" y="1862"/>
                </a:cubicBezTo>
                <a:cubicBezTo>
                  <a:pt x="4205" y="1881"/>
                  <a:pt x="4222" y="1891"/>
                  <a:pt x="4239" y="1903"/>
                </a:cubicBezTo>
                <a:cubicBezTo>
                  <a:pt x="4255" y="1899"/>
                  <a:pt x="4261" y="1890"/>
                  <a:pt x="4276" y="1885"/>
                </a:cubicBezTo>
                <a:cubicBezTo>
                  <a:pt x="4291" y="1871"/>
                  <a:pt x="4302" y="1858"/>
                  <a:pt x="4309" y="1839"/>
                </a:cubicBezTo>
                <a:cubicBezTo>
                  <a:pt x="4307" y="1819"/>
                  <a:pt x="4309" y="1798"/>
                  <a:pt x="4304" y="1779"/>
                </a:cubicBezTo>
                <a:cubicBezTo>
                  <a:pt x="4303" y="1774"/>
                  <a:pt x="4294" y="1774"/>
                  <a:pt x="4290" y="1770"/>
                </a:cubicBezTo>
                <a:cubicBezTo>
                  <a:pt x="4282" y="1764"/>
                  <a:pt x="4280" y="1752"/>
                  <a:pt x="4272" y="1746"/>
                </a:cubicBezTo>
                <a:cubicBezTo>
                  <a:pt x="4268" y="1743"/>
                  <a:pt x="4263" y="1743"/>
                  <a:pt x="4258" y="1742"/>
                </a:cubicBezTo>
                <a:cubicBezTo>
                  <a:pt x="4251" y="1724"/>
                  <a:pt x="4247" y="1716"/>
                  <a:pt x="4230" y="1705"/>
                </a:cubicBezTo>
                <a:cubicBezTo>
                  <a:pt x="4209" y="1672"/>
                  <a:pt x="4188" y="1708"/>
                  <a:pt x="4175" y="1673"/>
                </a:cubicBezTo>
                <a:cubicBezTo>
                  <a:pt x="4180" y="1623"/>
                  <a:pt x="4193" y="1508"/>
                  <a:pt x="4249" y="1488"/>
                </a:cubicBezTo>
                <a:cubicBezTo>
                  <a:pt x="4263" y="1468"/>
                  <a:pt x="4282" y="1466"/>
                  <a:pt x="4304" y="1461"/>
                </a:cubicBezTo>
                <a:cubicBezTo>
                  <a:pt x="4316" y="1427"/>
                  <a:pt x="4314" y="1386"/>
                  <a:pt x="4322" y="1350"/>
                </a:cubicBezTo>
                <a:cubicBezTo>
                  <a:pt x="4320" y="1305"/>
                  <a:pt x="4320" y="1251"/>
                  <a:pt x="4304" y="1207"/>
                </a:cubicBezTo>
                <a:cubicBezTo>
                  <a:pt x="4297" y="1162"/>
                  <a:pt x="4280" y="1079"/>
                  <a:pt x="4230" y="1065"/>
                </a:cubicBezTo>
                <a:cubicBezTo>
                  <a:pt x="4208" y="1040"/>
                  <a:pt x="4172" y="1037"/>
                  <a:pt x="4147" y="1014"/>
                </a:cubicBezTo>
                <a:cubicBezTo>
                  <a:pt x="4086" y="1019"/>
                  <a:pt x="4086" y="1027"/>
                  <a:pt x="4037" y="1041"/>
                </a:cubicBezTo>
                <a:cubicBezTo>
                  <a:pt x="3986" y="1037"/>
                  <a:pt x="3979" y="1049"/>
                  <a:pt x="3968" y="1009"/>
                </a:cubicBezTo>
                <a:cubicBezTo>
                  <a:pt x="3971" y="958"/>
                  <a:pt x="3970" y="950"/>
                  <a:pt x="3981" y="912"/>
                </a:cubicBezTo>
                <a:cubicBezTo>
                  <a:pt x="3976" y="892"/>
                  <a:pt x="3974" y="867"/>
                  <a:pt x="3958" y="853"/>
                </a:cubicBezTo>
                <a:cubicBezTo>
                  <a:pt x="3940" y="866"/>
                  <a:pt x="3923" y="857"/>
                  <a:pt x="3940" y="876"/>
                </a:cubicBezTo>
                <a:cubicBezTo>
                  <a:pt x="3946" y="870"/>
                  <a:pt x="3954" y="861"/>
                  <a:pt x="3958" y="853"/>
                </a:cubicBezTo>
                <a:cubicBezTo>
                  <a:pt x="3974" y="819"/>
                  <a:pt x="3957" y="829"/>
                  <a:pt x="3981" y="820"/>
                </a:cubicBezTo>
                <a:cubicBezTo>
                  <a:pt x="3994" y="809"/>
                  <a:pt x="3999" y="797"/>
                  <a:pt x="4014" y="788"/>
                </a:cubicBezTo>
                <a:cubicBezTo>
                  <a:pt x="4027" y="768"/>
                  <a:pt x="4045" y="760"/>
                  <a:pt x="4064" y="747"/>
                </a:cubicBezTo>
                <a:cubicBezTo>
                  <a:pt x="4086" y="732"/>
                  <a:pt x="4089" y="703"/>
                  <a:pt x="4115" y="696"/>
                </a:cubicBezTo>
                <a:cubicBezTo>
                  <a:pt x="4143" y="702"/>
                  <a:pt x="4150" y="707"/>
                  <a:pt x="4175" y="691"/>
                </a:cubicBezTo>
                <a:cubicBezTo>
                  <a:pt x="4180" y="677"/>
                  <a:pt x="4184" y="664"/>
                  <a:pt x="4189" y="650"/>
                </a:cubicBezTo>
                <a:cubicBezTo>
                  <a:pt x="4179" y="621"/>
                  <a:pt x="4165" y="593"/>
                  <a:pt x="4138" y="576"/>
                </a:cubicBezTo>
                <a:cubicBezTo>
                  <a:pt x="4126" y="557"/>
                  <a:pt x="4113" y="543"/>
                  <a:pt x="4101" y="525"/>
                </a:cubicBezTo>
                <a:cubicBezTo>
                  <a:pt x="4090" y="488"/>
                  <a:pt x="4119" y="505"/>
                  <a:pt x="4138" y="512"/>
                </a:cubicBezTo>
                <a:cubicBezTo>
                  <a:pt x="4143" y="516"/>
                  <a:pt x="4146" y="522"/>
                  <a:pt x="4152" y="525"/>
                </a:cubicBezTo>
                <a:cubicBezTo>
                  <a:pt x="4161" y="530"/>
                  <a:pt x="4180" y="535"/>
                  <a:pt x="4180" y="535"/>
                </a:cubicBezTo>
                <a:cubicBezTo>
                  <a:pt x="4219" y="524"/>
                  <a:pt x="4200" y="495"/>
                  <a:pt x="4184" y="470"/>
                </a:cubicBezTo>
                <a:cubicBezTo>
                  <a:pt x="4203" y="463"/>
                  <a:pt x="4211" y="466"/>
                  <a:pt x="4226" y="479"/>
                </a:cubicBezTo>
                <a:cubicBezTo>
                  <a:pt x="4235" y="512"/>
                  <a:pt x="4221" y="475"/>
                  <a:pt x="4244" y="502"/>
                </a:cubicBezTo>
                <a:cubicBezTo>
                  <a:pt x="4252" y="512"/>
                  <a:pt x="4252" y="532"/>
                  <a:pt x="4258" y="544"/>
                </a:cubicBezTo>
                <a:cubicBezTo>
                  <a:pt x="4265" y="559"/>
                  <a:pt x="4271" y="569"/>
                  <a:pt x="4276" y="585"/>
                </a:cubicBezTo>
                <a:cubicBezTo>
                  <a:pt x="4279" y="594"/>
                  <a:pt x="4278" y="607"/>
                  <a:pt x="4286" y="613"/>
                </a:cubicBezTo>
                <a:cubicBezTo>
                  <a:pt x="4303" y="625"/>
                  <a:pt x="4295" y="618"/>
                  <a:pt x="4309" y="631"/>
                </a:cubicBezTo>
                <a:cubicBezTo>
                  <a:pt x="4310" y="636"/>
                  <a:pt x="4310" y="641"/>
                  <a:pt x="4313" y="645"/>
                </a:cubicBezTo>
                <a:cubicBezTo>
                  <a:pt x="4316" y="649"/>
                  <a:pt x="4324" y="649"/>
                  <a:pt x="4327" y="654"/>
                </a:cubicBezTo>
                <a:cubicBezTo>
                  <a:pt x="4350" y="695"/>
                  <a:pt x="4320" y="682"/>
                  <a:pt x="4350" y="691"/>
                </a:cubicBezTo>
                <a:cubicBezTo>
                  <a:pt x="4397" y="721"/>
                  <a:pt x="4429" y="744"/>
                  <a:pt x="4484" y="760"/>
                </a:cubicBezTo>
                <a:cubicBezTo>
                  <a:pt x="4497" y="775"/>
                  <a:pt x="4520" y="777"/>
                  <a:pt x="4539" y="783"/>
                </a:cubicBezTo>
                <a:cubicBezTo>
                  <a:pt x="4553" y="799"/>
                  <a:pt x="4570" y="809"/>
                  <a:pt x="4590" y="816"/>
                </a:cubicBezTo>
                <a:cubicBezTo>
                  <a:pt x="4615" y="807"/>
                  <a:pt x="4618" y="770"/>
                  <a:pt x="4590" y="760"/>
                </a:cubicBezTo>
                <a:cubicBezTo>
                  <a:pt x="4557" y="731"/>
                  <a:pt x="4537" y="663"/>
                  <a:pt x="4502" y="641"/>
                </a:cubicBezTo>
                <a:cubicBezTo>
                  <a:pt x="4495" y="618"/>
                  <a:pt x="4464" y="566"/>
                  <a:pt x="4438" y="562"/>
                </a:cubicBezTo>
                <a:cubicBezTo>
                  <a:pt x="4414" y="558"/>
                  <a:pt x="4389" y="559"/>
                  <a:pt x="4364" y="558"/>
                </a:cubicBezTo>
                <a:cubicBezTo>
                  <a:pt x="4356" y="555"/>
                  <a:pt x="4342" y="551"/>
                  <a:pt x="4336" y="544"/>
                </a:cubicBezTo>
                <a:cubicBezTo>
                  <a:pt x="4323" y="527"/>
                  <a:pt x="4338" y="523"/>
                  <a:pt x="4313" y="507"/>
                </a:cubicBezTo>
                <a:cubicBezTo>
                  <a:pt x="4300" y="450"/>
                  <a:pt x="4316" y="424"/>
                  <a:pt x="4345" y="383"/>
                </a:cubicBezTo>
                <a:cubicBezTo>
                  <a:pt x="4351" y="362"/>
                  <a:pt x="4351" y="353"/>
                  <a:pt x="4336" y="336"/>
                </a:cubicBezTo>
                <a:cubicBezTo>
                  <a:pt x="4330" y="317"/>
                  <a:pt x="4330" y="311"/>
                  <a:pt x="4313" y="300"/>
                </a:cubicBezTo>
                <a:cubicBezTo>
                  <a:pt x="4302" y="261"/>
                  <a:pt x="4318" y="308"/>
                  <a:pt x="4299" y="277"/>
                </a:cubicBezTo>
                <a:cubicBezTo>
                  <a:pt x="4287" y="257"/>
                  <a:pt x="4282" y="229"/>
                  <a:pt x="4272" y="207"/>
                </a:cubicBezTo>
                <a:cubicBezTo>
                  <a:pt x="4266" y="194"/>
                  <a:pt x="4252" y="183"/>
                  <a:pt x="4244" y="171"/>
                </a:cubicBezTo>
                <a:cubicBezTo>
                  <a:pt x="4224" y="172"/>
                  <a:pt x="4203" y="170"/>
                  <a:pt x="4184" y="175"/>
                </a:cubicBezTo>
                <a:cubicBezTo>
                  <a:pt x="4179" y="176"/>
                  <a:pt x="4179" y="185"/>
                  <a:pt x="4175" y="189"/>
                </a:cubicBezTo>
                <a:cubicBezTo>
                  <a:pt x="4166" y="196"/>
                  <a:pt x="4145" y="199"/>
                  <a:pt x="4134" y="203"/>
                </a:cubicBezTo>
                <a:cubicBezTo>
                  <a:pt x="4129" y="163"/>
                  <a:pt x="4127" y="138"/>
                  <a:pt x="4087" y="124"/>
                </a:cubicBezTo>
                <a:cubicBezTo>
                  <a:pt x="4079" y="98"/>
                  <a:pt x="4082" y="122"/>
                  <a:pt x="4097" y="106"/>
                </a:cubicBezTo>
                <a:cubicBezTo>
                  <a:pt x="4136" y="66"/>
                  <a:pt x="4088" y="81"/>
                  <a:pt x="4152" y="74"/>
                </a:cubicBezTo>
                <a:cubicBezTo>
                  <a:pt x="4177" y="5"/>
                  <a:pt x="4125" y="17"/>
                  <a:pt x="4074" y="14"/>
                </a:cubicBezTo>
                <a:cubicBezTo>
                  <a:pt x="4037" y="4"/>
                  <a:pt x="4052" y="9"/>
                  <a:pt x="4028" y="0"/>
                </a:cubicBezTo>
                <a:cubicBezTo>
                  <a:pt x="4008" y="7"/>
                  <a:pt x="4007" y="13"/>
                  <a:pt x="4014" y="32"/>
                </a:cubicBezTo>
                <a:cubicBezTo>
                  <a:pt x="4012" y="38"/>
                  <a:pt x="4014" y="46"/>
                  <a:pt x="4009" y="51"/>
                </a:cubicBezTo>
                <a:cubicBezTo>
                  <a:pt x="4001" y="59"/>
                  <a:pt x="3987" y="55"/>
                  <a:pt x="3977" y="60"/>
                </a:cubicBezTo>
                <a:cubicBezTo>
                  <a:pt x="3945" y="76"/>
                  <a:pt x="3915" y="91"/>
                  <a:pt x="3880" y="101"/>
                </a:cubicBezTo>
                <a:cubicBezTo>
                  <a:pt x="3868" y="115"/>
                  <a:pt x="3847" y="123"/>
                  <a:pt x="3829" y="129"/>
                </a:cubicBezTo>
                <a:cubicBezTo>
                  <a:pt x="3808" y="162"/>
                  <a:pt x="3820" y="151"/>
                  <a:pt x="3797" y="166"/>
                </a:cubicBezTo>
                <a:cubicBezTo>
                  <a:pt x="3795" y="177"/>
                  <a:pt x="3784" y="188"/>
                  <a:pt x="3788" y="198"/>
                </a:cubicBezTo>
                <a:cubicBezTo>
                  <a:pt x="3791" y="206"/>
                  <a:pt x="3817" y="219"/>
                  <a:pt x="3825" y="221"/>
                </a:cubicBezTo>
                <a:cubicBezTo>
                  <a:pt x="3836" y="260"/>
                  <a:pt x="3800" y="275"/>
                  <a:pt x="3769" y="286"/>
                </a:cubicBezTo>
                <a:cubicBezTo>
                  <a:pt x="3755" y="335"/>
                  <a:pt x="3697" y="333"/>
                  <a:pt x="3654" y="336"/>
                </a:cubicBezTo>
                <a:cubicBezTo>
                  <a:pt x="3602" y="394"/>
                  <a:pt x="3603" y="378"/>
                  <a:pt x="3502" y="383"/>
                </a:cubicBezTo>
                <a:cubicBezTo>
                  <a:pt x="3464" y="407"/>
                  <a:pt x="3454" y="415"/>
                  <a:pt x="3405" y="419"/>
                </a:cubicBezTo>
                <a:cubicBezTo>
                  <a:pt x="3395" y="430"/>
                  <a:pt x="3383" y="441"/>
                  <a:pt x="3373" y="452"/>
                </a:cubicBezTo>
                <a:cubicBezTo>
                  <a:pt x="3390" y="463"/>
                  <a:pt x="3394" y="471"/>
                  <a:pt x="3401" y="489"/>
                </a:cubicBezTo>
                <a:cubicBezTo>
                  <a:pt x="3399" y="495"/>
                  <a:pt x="3400" y="502"/>
                  <a:pt x="3396" y="507"/>
                </a:cubicBezTo>
                <a:cubicBezTo>
                  <a:pt x="3388" y="517"/>
                  <a:pt x="3323" y="524"/>
                  <a:pt x="3313" y="525"/>
                </a:cubicBezTo>
                <a:cubicBezTo>
                  <a:pt x="3308" y="527"/>
                  <a:pt x="3300" y="525"/>
                  <a:pt x="3299" y="530"/>
                </a:cubicBezTo>
                <a:cubicBezTo>
                  <a:pt x="3298" y="540"/>
                  <a:pt x="3309" y="558"/>
                  <a:pt x="3309" y="558"/>
                </a:cubicBezTo>
                <a:cubicBezTo>
                  <a:pt x="3304" y="559"/>
                  <a:pt x="3300" y="564"/>
                  <a:pt x="3295" y="562"/>
                </a:cubicBezTo>
                <a:cubicBezTo>
                  <a:pt x="3284" y="558"/>
                  <a:pt x="3267" y="544"/>
                  <a:pt x="3267" y="544"/>
                </a:cubicBezTo>
                <a:cubicBezTo>
                  <a:pt x="3251" y="520"/>
                  <a:pt x="3224" y="516"/>
                  <a:pt x="3198" y="507"/>
                </a:cubicBezTo>
                <a:cubicBezTo>
                  <a:pt x="3170" y="509"/>
                  <a:pt x="3142" y="506"/>
                  <a:pt x="3115" y="512"/>
                </a:cubicBezTo>
                <a:cubicBezTo>
                  <a:pt x="3106" y="514"/>
                  <a:pt x="3115" y="536"/>
                  <a:pt x="3106" y="539"/>
                </a:cubicBezTo>
                <a:cubicBezTo>
                  <a:pt x="3085" y="546"/>
                  <a:pt x="3041" y="548"/>
                  <a:pt x="3041" y="548"/>
                </a:cubicBezTo>
                <a:cubicBezTo>
                  <a:pt x="3000" y="563"/>
                  <a:pt x="3024" y="557"/>
                  <a:pt x="2968" y="562"/>
                </a:cubicBezTo>
                <a:cubicBezTo>
                  <a:pt x="2957" y="566"/>
                  <a:pt x="2945" y="566"/>
                  <a:pt x="2935" y="571"/>
                </a:cubicBezTo>
                <a:cubicBezTo>
                  <a:pt x="2931" y="573"/>
                  <a:pt x="2930" y="579"/>
                  <a:pt x="2926" y="581"/>
                </a:cubicBezTo>
                <a:cubicBezTo>
                  <a:pt x="2916" y="586"/>
                  <a:pt x="2894" y="590"/>
                  <a:pt x="2894" y="590"/>
                </a:cubicBezTo>
                <a:cubicBezTo>
                  <a:pt x="2882" y="609"/>
                  <a:pt x="2875" y="615"/>
                  <a:pt x="2862" y="594"/>
                </a:cubicBezTo>
                <a:cubicBezTo>
                  <a:pt x="2898" y="584"/>
                  <a:pt x="2916" y="533"/>
                  <a:pt x="2926" y="498"/>
                </a:cubicBezTo>
                <a:cubicBezTo>
                  <a:pt x="2917" y="454"/>
                  <a:pt x="2869" y="473"/>
                  <a:pt x="2825" y="470"/>
                </a:cubicBezTo>
                <a:cubicBezTo>
                  <a:pt x="2822" y="465"/>
                  <a:pt x="2818" y="461"/>
                  <a:pt x="2816" y="456"/>
                </a:cubicBezTo>
                <a:cubicBezTo>
                  <a:pt x="2813" y="449"/>
                  <a:pt x="2817" y="438"/>
                  <a:pt x="2811" y="433"/>
                </a:cubicBezTo>
                <a:cubicBezTo>
                  <a:pt x="2807" y="430"/>
                  <a:pt x="2801" y="436"/>
                  <a:pt x="2797" y="438"/>
                </a:cubicBezTo>
                <a:cubicBezTo>
                  <a:pt x="2788" y="443"/>
                  <a:pt x="2779" y="450"/>
                  <a:pt x="2770" y="456"/>
                </a:cubicBezTo>
                <a:cubicBezTo>
                  <a:pt x="2759" y="463"/>
                  <a:pt x="2740" y="466"/>
                  <a:pt x="2728" y="470"/>
                </a:cubicBezTo>
                <a:cubicBezTo>
                  <a:pt x="2718" y="523"/>
                  <a:pt x="2696" y="503"/>
                  <a:pt x="2631" y="507"/>
                </a:cubicBezTo>
                <a:cubicBezTo>
                  <a:pt x="2611" y="513"/>
                  <a:pt x="2591" y="519"/>
                  <a:pt x="2571" y="525"/>
                </a:cubicBezTo>
                <a:cubicBezTo>
                  <a:pt x="2560" y="537"/>
                  <a:pt x="2551" y="543"/>
                  <a:pt x="2535" y="548"/>
                </a:cubicBezTo>
                <a:cubicBezTo>
                  <a:pt x="2532" y="551"/>
                  <a:pt x="2526" y="553"/>
                  <a:pt x="2525" y="558"/>
                </a:cubicBezTo>
                <a:cubicBezTo>
                  <a:pt x="2521" y="576"/>
                  <a:pt x="2531" y="598"/>
                  <a:pt x="2521" y="613"/>
                </a:cubicBezTo>
                <a:cubicBezTo>
                  <a:pt x="2518" y="618"/>
                  <a:pt x="2473" y="602"/>
                  <a:pt x="2465" y="599"/>
                </a:cubicBezTo>
                <a:cubicBezTo>
                  <a:pt x="2448" y="606"/>
                  <a:pt x="2443" y="612"/>
                  <a:pt x="2433" y="627"/>
                </a:cubicBezTo>
                <a:cubicBezTo>
                  <a:pt x="2447" y="665"/>
                  <a:pt x="2426" y="617"/>
                  <a:pt x="2452" y="650"/>
                </a:cubicBezTo>
                <a:cubicBezTo>
                  <a:pt x="2461" y="661"/>
                  <a:pt x="2460" y="675"/>
                  <a:pt x="2470" y="687"/>
                </a:cubicBezTo>
                <a:cubicBezTo>
                  <a:pt x="2461" y="734"/>
                  <a:pt x="2473" y="708"/>
                  <a:pt x="2447" y="691"/>
                </a:cubicBezTo>
                <a:cubicBezTo>
                  <a:pt x="2441" y="674"/>
                  <a:pt x="2430" y="671"/>
                  <a:pt x="2424" y="654"/>
                </a:cubicBezTo>
                <a:cubicBezTo>
                  <a:pt x="2384" y="659"/>
                  <a:pt x="2375" y="667"/>
                  <a:pt x="2341" y="677"/>
                </a:cubicBezTo>
                <a:cubicBezTo>
                  <a:pt x="2322" y="672"/>
                  <a:pt x="2319" y="663"/>
                  <a:pt x="2313" y="645"/>
                </a:cubicBezTo>
                <a:cubicBezTo>
                  <a:pt x="2278" y="653"/>
                  <a:pt x="2279" y="663"/>
                  <a:pt x="2272" y="696"/>
                </a:cubicBezTo>
                <a:cubicBezTo>
                  <a:pt x="2273" y="711"/>
                  <a:pt x="2271" y="727"/>
                  <a:pt x="2276" y="742"/>
                </a:cubicBezTo>
                <a:cubicBezTo>
                  <a:pt x="2278" y="747"/>
                  <a:pt x="2286" y="744"/>
                  <a:pt x="2290" y="747"/>
                </a:cubicBezTo>
                <a:cubicBezTo>
                  <a:pt x="2297" y="753"/>
                  <a:pt x="2298" y="763"/>
                  <a:pt x="2304" y="770"/>
                </a:cubicBezTo>
                <a:cubicBezTo>
                  <a:pt x="2313" y="794"/>
                  <a:pt x="2319" y="786"/>
                  <a:pt x="2313" y="816"/>
                </a:cubicBezTo>
                <a:cubicBezTo>
                  <a:pt x="2294" y="809"/>
                  <a:pt x="2301" y="799"/>
                  <a:pt x="2281" y="793"/>
                </a:cubicBezTo>
                <a:cubicBezTo>
                  <a:pt x="2270" y="794"/>
                  <a:pt x="2259" y="793"/>
                  <a:pt x="2249" y="797"/>
                </a:cubicBezTo>
                <a:cubicBezTo>
                  <a:pt x="2244" y="799"/>
                  <a:pt x="2244" y="807"/>
                  <a:pt x="2240" y="811"/>
                </a:cubicBezTo>
                <a:cubicBezTo>
                  <a:pt x="2237" y="814"/>
                  <a:pt x="2234" y="818"/>
                  <a:pt x="2230" y="820"/>
                </a:cubicBezTo>
                <a:cubicBezTo>
                  <a:pt x="2221" y="823"/>
                  <a:pt x="2212" y="823"/>
                  <a:pt x="2203" y="825"/>
                </a:cubicBezTo>
                <a:cubicBezTo>
                  <a:pt x="2177" y="842"/>
                  <a:pt x="2173" y="839"/>
                  <a:pt x="2138" y="834"/>
                </a:cubicBezTo>
                <a:cubicBezTo>
                  <a:pt x="2145" y="816"/>
                  <a:pt x="2165" y="806"/>
                  <a:pt x="2184" y="802"/>
                </a:cubicBezTo>
                <a:cubicBezTo>
                  <a:pt x="2205" y="783"/>
                  <a:pt x="2216" y="755"/>
                  <a:pt x="2226" y="728"/>
                </a:cubicBezTo>
                <a:cubicBezTo>
                  <a:pt x="2233" y="670"/>
                  <a:pt x="2221" y="712"/>
                  <a:pt x="2240" y="687"/>
                </a:cubicBezTo>
                <a:cubicBezTo>
                  <a:pt x="2247" y="678"/>
                  <a:pt x="2252" y="668"/>
                  <a:pt x="2258" y="659"/>
                </a:cubicBezTo>
                <a:cubicBezTo>
                  <a:pt x="2261" y="654"/>
                  <a:pt x="2267" y="645"/>
                  <a:pt x="2267" y="645"/>
                </a:cubicBezTo>
                <a:cubicBezTo>
                  <a:pt x="2275" y="608"/>
                  <a:pt x="2261" y="613"/>
                  <a:pt x="2230" y="604"/>
                </a:cubicBezTo>
                <a:cubicBezTo>
                  <a:pt x="2222" y="605"/>
                  <a:pt x="2214" y="605"/>
                  <a:pt x="2207" y="608"/>
                </a:cubicBezTo>
                <a:cubicBezTo>
                  <a:pt x="2191" y="615"/>
                  <a:pt x="2188" y="642"/>
                  <a:pt x="2170" y="654"/>
                </a:cubicBezTo>
                <a:cubicBezTo>
                  <a:pt x="2163" y="677"/>
                  <a:pt x="2159" y="692"/>
                  <a:pt x="2138" y="705"/>
                </a:cubicBezTo>
                <a:cubicBezTo>
                  <a:pt x="2134" y="743"/>
                  <a:pt x="2141" y="757"/>
                  <a:pt x="2106" y="747"/>
                </a:cubicBezTo>
                <a:cubicBezTo>
                  <a:pt x="2088" y="727"/>
                  <a:pt x="2055" y="719"/>
                  <a:pt x="2055" y="7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Freeform 19">
            <a:extLst>
              <a:ext uri="{FF2B5EF4-FFF2-40B4-BE49-F238E27FC236}">
                <a16:creationId xmlns:a16="http://schemas.microsoft.com/office/drawing/2014/main" id="{01FC1AAD-1E81-082E-3AC0-3559F805EF16}"/>
              </a:ext>
            </a:extLst>
          </p:cNvPr>
          <p:cNvSpPr>
            <a:spLocks/>
          </p:cNvSpPr>
          <p:nvPr/>
        </p:nvSpPr>
        <p:spPr bwMode="auto">
          <a:xfrm>
            <a:off x="8610600" y="1676400"/>
            <a:ext cx="1004888" cy="1697038"/>
          </a:xfrm>
          <a:custGeom>
            <a:avLst/>
            <a:gdLst>
              <a:gd name="T0" fmla="*/ 463550 w 633"/>
              <a:gd name="T1" fmla="*/ 241300 h 1069"/>
              <a:gd name="T2" fmla="*/ 185738 w 633"/>
              <a:gd name="T3" fmla="*/ 44450 h 1069"/>
              <a:gd name="T4" fmla="*/ 33338 w 633"/>
              <a:gd name="T5" fmla="*/ 28575 h 1069"/>
              <a:gd name="T6" fmla="*/ 11113 w 633"/>
              <a:gd name="T7" fmla="*/ 66675 h 1069"/>
              <a:gd name="T8" fmla="*/ 142875 w 633"/>
              <a:gd name="T9" fmla="*/ 234950 h 1069"/>
              <a:gd name="T10" fmla="*/ 193675 w 633"/>
              <a:gd name="T11" fmla="*/ 307975 h 1069"/>
              <a:gd name="T12" fmla="*/ 274638 w 633"/>
              <a:gd name="T13" fmla="*/ 350838 h 1069"/>
              <a:gd name="T14" fmla="*/ 333375 w 633"/>
              <a:gd name="T15" fmla="*/ 460375 h 1069"/>
              <a:gd name="T16" fmla="*/ 384175 w 633"/>
              <a:gd name="T17" fmla="*/ 585788 h 1069"/>
              <a:gd name="T18" fmla="*/ 434975 w 633"/>
              <a:gd name="T19" fmla="*/ 665163 h 1069"/>
              <a:gd name="T20" fmla="*/ 493713 w 633"/>
              <a:gd name="T21" fmla="*/ 819150 h 1069"/>
              <a:gd name="T22" fmla="*/ 522288 w 633"/>
              <a:gd name="T23" fmla="*/ 885825 h 1069"/>
              <a:gd name="T24" fmla="*/ 538163 w 633"/>
              <a:gd name="T25" fmla="*/ 928688 h 1069"/>
              <a:gd name="T26" fmla="*/ 500063 w 633"/>
              <a:gd name="T27" fmla="*/ 1090613 h 1069"/>
              <a:gd name="T28" fmla="*/ 463550 w 633"/>
              <a:gd name="T29" fmla="*/ 1149350 h 1069"/>
              <a:gd name="T30" fmla="*/ 412750 w 633"/>
              <a:gd name="T31" fmla="*/ 1279525 h 1069"/>
              <a:gd name="T32" fmla="*/ 390525 w 633"/>
              <a:gd name="T33" fmla="*/ 1316038 h 1069"/>
              <a:gd name="T34" fmla="*/ 369888 w 633"/>
              <a:gd name="T35" fmla="*/ 1382713 h 1069"/>
              <a:gd name="T36" fmla="*/ 354013 w 633"/>
              <a:gd name="T37" fmla="*/ 1427163 h 1069"/>
              <a:gd name="T38" fmla="*/ 406400 w 633"/>
              <a:gd name="T39" fmla="*/ 1609725 h 1069"/>
              <a:gd name="T40" fmla="*/ 420688 w 633"/>
              <a:gd name="T41" fmla="*/ 1631950 h 1069"/>
              <a:gd name="T42" fmla="*/ 442913 w 633"/>
              <a:gd name="T43" fmla="*/ 1646238 h 1069"/>
              <a:gd name="T44" fmla="*/ 449263 w 633"/>
              <a:gd name="T45" fmla="*/ 1668463 h 1069"/>
              <a:gd name="T46" fmla="*/ 515938 w 633"/>
              <a:gd name="T47" fmla="*/ 1697038 h 1069"/>
              <a:gd name="T48" fmla="*/ 581025 w 633"/>
              <a:gd name="T49" fmla="*/ 1690688 h 1069"/>
              <a:gd name="T50" fmla="*/ 684213 w 633"/>
              <a:gd name="T51" fmla="*/ 1528763 h 1069"/>
              <a:gd name="T52" fmla="*/ 727075 w 633"/>
              <a:gd name="T53" fmla="*/ 1500188 h 1069"/>
              <a:gd name="T54" fmla="*/ 771525 w 633"/>
              <a:gd name="T55" fmla="*/ 1484313 h 1069"/>
              <a:gd name="T56" fmla="*/ 852488 w 633"/>
              <a:gd name="T57" fmla="*/ 1433513 h 1069"/>
              <a:gd name="T58" fmla="*/ 895350 w 633"/>
              <a:gd name="T59" fmla="*/ 1404938 h 1069"/>
              <a:gd name="T60" fmla="*/ 947738 w 633"/>
              <a:gd name="T61" fmla="*/ 1323975 h 1069"/>
              <a:gd name="T62" fmla="*/ 984250 w 633"/>
              <a:gd name="T63" fmla="*/ 1119188 h 1069"/>
              <a:gd name="T64" fmla="*/ 903288 w 633"/>
              <a:gd name="T65" fmla="*/ 782638 h 1069"/>
              <a:gd name="T66" fmla="*/ 858838 w 633"/>
              <a:gd name="T67" fmla="*/ 701675 h 1069"/>
              <a:gd name="T68" fmla="*/ 800100 w 633"/>
              <a:gd name="T69" fmla="*/ 504825 h 1069"/>
              <a:gd name="T70" fmla="*/ 763588 w 633"/>
              <a:gd name="T71" fmla="*/ 446088 h 1069"/>
              <a:gd name="T72" fmla="*/ 712788 w 633"/>
              <a:gd name="T73" fmla="*/ 401638 h 1069"/>
              <a:gd name="T74" fmla="*/ 668338 w 633"/>
              <a:gd name="T75" fmla="*/ 344488 h 1069"/>
              <a:gd name="T76" fmla="*/ 522288 w 633"/>
              <a:gd name="T77" fmla="*/ 219075 h 1069"/>
              <a:gd name="T78" fmla="*/ 463550 w 633"/>
              <a:gd name="T79" fmla="*/ 241300 h 10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3" h="1069">
                <a:moveTo>
                  <a:pt x="292" y="152"/>
                </a:moveTo>
                <a:cubicBezTo>
                  <a:pt x="258" y="99"/>
                  <a:pt x="178" y="45"/>
                  <a:pt x="117" y="28"/>
                </a:cubicBezTo>
                <a:cubicBezTo>
                  <a:pt x="92" y="0"/>
                  <a:pt x="58" y="16"/>
                  <a:pt x="21" y="18"/>
                </a:cubicBezTo>
                <a:cubicBezTo>
                  <a:pt x="18" y="27"/>
                  <a:pt x="8" y="33"/>
                  <a:pt x="7" y="42"/>
                </a:cubicBezTo>
                <a:cubicBezTo>
                  <a:pt x="0" y="90"/>
                  <a:pt x="63" y="121"/>
                  <a:pt x="90" y="148"/>
                </a:cubicBezTo>
                <a:cubicBezTo>
                  <a:pt x="94" y="162"/>
                  <a:pt x="109" y="186"/>
                  <a:pt x="122" y="194"/>
                </a:cubicBezTo>
                <a:cubicBezTo>
                  <a:pt x="139" y="205"/>
                  <a:pt x="159" y="203"/>
                  <a:pt x="173" y="221"/>
                </a:cubicBezTo>
                <a:cubicBezTo>
                  <a:pt x="189" y="242"/>
                  <a:pt x="203" y="265"/>
                  <a:pt x="210" y="290"/>
                </a:cubicBezTo>
                <a:cubicBezTo>
                  <a:pt x="218" y="317"/>
                  <a:pt x="223" y="348"/>
                  <a:pt x="242" y="369"/>
                </a:cubicBezTo>
                <a:cubicBezTo>
                  <a:pt x="247" y="388"/>
                  <a:pt x="263" y="402"/>
                  <a:pt x="274" y="419"/>
                </a:cubicBezTo>
                <a:cubicBezTo>
                  <a:pt x="293" y="447"/>
                  <a:pt x="292" y="487"/>
                  <a:pt x="311" y="516"/>
                </a:cubicBezTo>
                <a:cubicBezTo>
                  <a:pt x="316" y="532"/>
                  <a:pt x="322" y="543"/>
                  <a:pt x="329" y="558"/>
                </a:cubicBezTo>
                <a:cubicBezTo>
                  <a:pt x="333" y="567"/>
                  <a:pt x="339" y="585"/>
                  <a:pt x="339" y="585"/>
                </a:cubicBezTo>
                <a:cubicBezTo>
                  <a:pt x="336" y="619"/>
                  <a:pt x="341" y="661"/>
                  <a:pt x="315" y="687"/>
                </a:cubicBezTo>
                <a:cubicBezTo>
                  <a:pt x="310" y="703"/>
                  <a:pt x="301" y="711"/>
                  <a:pt x="292" y="724"/>
                </a:cubicBezTo>
                <a:cubicBezTo>
                  <a:pt x="283" y="752"/>
                  <a:pt x="277" y="782"/>
                  <a:pt x="260" y="806"/>
                </a:cubicBezTo>
                <a:cubicBezTo>
                  <a:pt x="249" y="845"/>
                  <a:pt x="265" y="798"/>
                  <a:pt x="246" y="829"/>
                </a:cubicBezTo>
                <a:cubicBezTo>
                  <a:pt x="239" y="840"/>
                  <a:pt x="237" y="859"/>
                  <a:pt x="233" y="871"/>
                </a:cubicBezTo>
                <a:cubicBezTo>
                  <a:pt x="230" y="880"/>
                  <a:pt x="223" y="899"/>
                  <a:pt x="223" y="899"/>
                </a:cubicBezTo>
                <a:cubicBezTo>
                  <a:pt x="219" y="945"/>
                  <a:pt x="205" y="996"/>
                  <a:pt x="256" y="1014"/>
                </a:cubicBezTo>
                <a:cubicBezTo>
                  <a:pt x="259" y="1019"/>
                  <a:pt x="261" y="1024"/>
                  <a:pt x="265" y="1028"/>
                </a:cubicBezTo>
                <a:cubicBezTo>
                  <a:pt x="269" y="1032"/>
                  <a:pt x="276" y="1033"/>
                  <a:pt x="279" y="1037"/>
                </a:cubicBezTo>
                <a:cubicBezTo>
                  <a:pt x="282" y="1041"/>
                  <a:pt x="280" y="1047"/>
                  <a:pt x="283" y="1051"/>
                </a:cubicBezTo>
                <a:cubicBezTo>
                  <a:pt x="292" y="1062"/>
                  <a:pt x="312" y="1065"/>
                  <a:pt x="325" y="1069"/>
                </a:cubicBezTo>
                <a:cubicBezTo>
                  <a:pt x="339" y="1068"/>
                  <a:pt x="353" y="1069"/>
                  <a:pt x="366" y="1065"/>
                </a:cubicBezTo>
                <a:cubicBezTo>
                  <a:pt x="393" y="1058"/>
                  <a:pt x="414" y="980"/>
                  <a:pt x="431" y="963"/>
                </a:cubicBezTo>
                <a:cubicBezTo>
                  <a:pt x="439" y="955"/>
                  <a:pt x="448" y="949"/>
                  <a:pt x="458" y="945"/>
                </a:cubicBezTo>
                <a:cubicBezTo>
                  <a:pt x="467" y="942"/>
                  <a:pt x="486" y="935"/>
                  <a:pt x="486" y="935"/>
                </a:cubicBezTo>
                <a:cubicBezTo>
                  <a:pt x="499" y="916"/>
                  <a:pt x="518" y="914"/>
                  <a:pt x="537" y="903"/>
                </a:cubicBezTo>
                <a:cubicBezTo>
                  <a:pt x="546" y="898"/>
                  <a:pt x="564" y="885"/>
                  <a:pt x="564" y="885"/>
                </a:cubicBezTo>
                <a:cubicBezTo>
                  <a:pt x="572" y="863"/>
                  <a:pt x="580" y="849"/>
                  <a:pt x="597" y="834"/>
                </a:cubicBezTo>
                <a:cubicBezTo>
                  <a:pt x="608" y="794"/>
                  <a:pt x="613" y="747"/>
                  <a:pt x="620" y="705"/>
                </a:cubicBezTo>
                <a:cubicBezTo>
                  <a:pt x="618" y="650"/>
                  <a:pt x="633" y="534"/>
                  <a:pt x="569" y="493"/>
                </a:cubicBezTo>
                <a:cubicBezTo>
                  <a:pt x="562" y="472"/>
                  <a:pt x="557" y="458"/>
                  <a:pt x="541" y="442"/>
                </a:cubicBezTo>
                <a:cubicBezTo>
                  <a:pt x="528" y="401"/>
                  <a:pt x="516" y="360"/>
                  <a:pt x="504" y="318"/>
                </a:cubicBezTo>
                <a:cubicBezTo>
                  <a:pt x="499" y="299"/>
                  <a:pt x="498" y="292"/>
                  <a:pt x="481" y="281"/>
                </a:cubicBezTo>
                <a:cubicBezTo>
                  <a:pt x="470" y="264"/>
                  <a:pt x="461" y="268"/>
                  <a:pt x="449" y="253"/>
                </a:cubicBezTo>
                <a:cubicBezTo>
                  <a:pt x="437" y="237"/>
                  <a:pt x="438" y="228"/>
                  <a:pt x="421" y="217"/>
                </a:cubicBezTo>
                <a:cubicBezTo>
                  <a:pt x="408" y="171"/>
                  <a:pt x="370" y="153"/>
                  <a:pt x="329" y="138"/>
                </a:cubicBezTo>
                <a:cubicBezTo>
                  <a:pt x="299" y="149"/>
                  <a:pt x="311" y="144"/>
                  <a:pt x="292" y="152"/>
                </a:cubicBezTo>
                <a:close/>
              </a:path>
            </a:pathLst>
          </a:custGeom>
          <a:noFill/>
          <a:ln w="38100">
            <a:solidFill>
              <a:srgbClr val="0707E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Freeform 20">
            <a:extLst>
              <a:ext uri="{FF2B5EF4-FFF2-40B4-BE49-F238E27FC236}">
                <a16:creationId xmlns:a16="http://schemas.microsoft.com/office/drawing/2014/main" id="{67D72C43-1F0B-8218-E255-0C0BC71E4EFC}"/>
              </a:ext>
            </a:extLst>
          </p:cNvPr>
          <p:cNvSpPr>
            <a:spLocks/>
          </p:cNvSpPr>
          <p:nvPr/>
        </p:nvSpPr>
        <p:spPr bwMode="auto">
          <a:xfrm>
            <a:off x="6542089" y="3825876"/>
            <a:ext cx="3762375" cy="2398713"/>
          </a:xfrm>
          <a:custGeom>
            <a:avLst/>
            <a:gdLst>
              <a:gd name="T0" fmla="*/ 2005013 w 2370"/>
              <a:gd name="T1" fmla="*/ 146050 h 1511"/>
              <a:gd name="T2" fmla="*/ 2136775 w 2370"/>
              <a:gd name="T3" fmla="*/ 496888 h 1511"/>
              <a:gd name="T4" fmla="*/ 1989138 w 2370"/>
              <a:gd name="T5" fmla="*/ 1074738 h 1511"/>
              <a:gd name="T6" fmla="*/ 1916113 w 2370"/>
              <a:gd name="T7" fmla="*/ 1206500 h 1511"/>
              <a:gd name="T8" fmla="*/ 1820863 w 2370"/>
              <a:gd name="T9" fmla="*/ 1331913 h 1511"/>
              <a:gd name="T10" fmla="*/ 1652588 w 2370"/>
              <a:gd name="T11" fmla="*/ 1484313 h 1511"/>
              <a:gd name="T12" fmla="*/ 1455738 w 2370"/>
              <a:gd name="T13" fmla="*/ 1579563 h 1511"/>
              <a:gd name="T14" fmla="*/ 1258888 w 2370"/>
              <a:gd name="T15" fmla="*/ 1682750 h 1511"/>
              <a:gd name="T16" fmla="*/ 1038225 w 2370"/>
              <a:gd name="T17" fmla="*/ 1820863 h 1511"/>
              <a:gd name="T18" fmla="*/ 776288 w 2370"/>
              <a:gd name="T19" fmla="*/ 1784350 h 1511"/>
              <a:gd name="T20" fmla="*/ 541338 w 2370"/>
              <a:gd name="T21" fmla="*/ 1741488 h 1511"/>
              <a:gd name="T22" fmla="*/ 314325 w 2370"/>
              <a:gd name="T23" fmla="*/ 1624013 h 1511"/>
              <a:gd name="T24" fmla="*/ 146050 w 2370"/>
              <a:gd name="T25" fmla="*/ 1550988 h 1511"/>
              <a:gd name="T26" fmla="*/ 58738 w 2370"/>
              <a:gd name="T27" fmla="*/ 1711325 h 1511"/>
              <a:gd name="T28" fmla="*/ 95250 w 2370"/>
              <a:gd name="T29" fmla="*/ 1770063 h 1511"/>
              <a:gd name="T30" fmla="*/ 212725 w 2370"/>
              <a:gd name="T31" fmla="*/ 1836738 h 1511"/>
              <a:gd name="T32" fmla="*/ 439738 w 2370"/>
              <a:gd name="T33" fmla="*/ 1989138 h 1511"/>
              <a:gd name="T34" fmla="*/ 592138 w 2370"/>
              <a:gd name="T35" fmla="*/ 2098675 h 1511"/>
              <a:gd name="T36" fmla="*/ 628650 w 2370"/>
              <a:gd name="T37" fmla="*/ 2120900 h 1511"/>
              <a:gd name="T38" fmla="*/ 687388 w 2370"/>
              <a:gd name="T39" fmla="*/ 2157413 h 1511"/>
              <a:gd name="T40" fmla="*/ 892175 w 2370"/>
              <a:gd name="T41" fmla="*/ 2274888 h 1511"/>
              <a:gd name="T42" fmla="*/ 1265238 w 2370"/>
              <a:gd name="T43" fmla="*/ 2370138 h 1511"/>
              <a:gd name="T44" fmla="*/ 2465388 w 2370"/>
              <a:gd name="T45" fmla="*/ 2384425 h 1511"/>
              <a:gd name="T46" fmla="*/ 2684463 w 2370"/>
              <a:gd name="T47" fmla="*/ 2333625 h 1511"/>
              <a:gd name="T48" fmla="*/ 2874963 w 2370"/>
              <a:gd name="T49" fmla="*/ 2260600 h 1511"/>
              <a:gd name="T50" fmla="*/ 2919413 w 2370"/>
              <a:gd name="T51" fmla="*/ 2238375 h 1511"/>
              <a:gd name="T52" fmla="*/ 3035300 w 2370"/>
              <a:gd name="T53" fmla="*/ 2151063 h 1511"/>
              <a:gd name="T54" fmla="*/ 3211513 w 2370"/>
              <a:gd name="T55" fmla="*/ 2047875 h 1511"/>
              <a:gd name="T56" fmla="*/ 3379788 w 2370"/>
              <a:gd name="T57" fmla="*/ 1968500 h 1511"/>
              <a:gd name="T58" fmla="*/ 3584575 w 2370"/>
              <a:gd name="T59" fmla="*/ 1960563 h 1511"/>
              <a:gd name="T60" fmla="*/ 3694113 w 2370"/>
              <a:gd name="T61" fmla="*/ 1719263 h 1511"/>
              <a:gd name="T62" fmla="*/ 3708400 w 2370"/>
              <a:gd name="T63" fmla="*/ 1441450 h 1511"/>
              <a:gd name="T64" fmla="*/ 3576638 w 2370"/>
              <a:gd name="T65" fmla="*/ 1346200 h 1511"/>
              <a:gd name="T66" fmla="*/ 3394075 w 2370"/>
              <a:gd name="T67" fmla="*/ 1236663 h 1511"/>
              <a:gd name="T68" fmla="*/ 3248025 w 2370"/>
              <a:gd name="T69" fmla="*/ 1163638 h 1511"/>
              <a:gd name="T70" fmla="*/ 2925763 w 2370"/>
              <a:gd name="T71" fmla="*/ 1046163 h 1511"/>
              <a:gd name="T72" fmla="*/ 2874963 w 2370"/>
              <a:gd name="T73" fmla="*/ 965200 h 1511"/>
              <a:gd name="T74" fmla="*/ 2706688 w 2370"/>
              <a:gd name="T75" fmla="*/ 569913 h 1511"/>
              <a:gd name="T76" fmla="*/ 2451100 w 2370"/>
              <a:gd name="T77" fmla="*/ 307975 h 1511"/>
              <a:gd name="T78" fmla="*/ 2414588 w 2370"/>
              <a:gd name="T79" fmla="*/ 285750 h 1511"/>
              <a:gd name="T80" fmla="*/ 2333625 w 2370"/>
              <a:gd name="T81" fmla="*/ 160338 h 1511"/>
              <a:gd name="T82" fmla="*/ 2179638 w 2370"/>
              <a:gd name="T83" fmla="*/ 0 h 1511"/>
              <a:gd name="T84" fmla="*/ 2047875 w 2370"/>
              <a:gd name="T85" fmla="*/ 80963 h 15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70" h="1511">
                <a:moveTo>
                  <a:pt x="1290" y="60"/>
                </a:moveTo>
                <a:cubicBezTo>
                  <a:pt x="1275" y="71"/>
                  <a:pt x="1268" y="74"/>
                  <a:pt x="1263" y="92"/>
                </a:cubicBezTo>
                <a:cubicBezTo>
                  <a:pt x="1270" y="157"/>
                  <a:pt x="1285" y="181"/>
                  <a:pt x="1323" y="230"/>
                </a:cubicBezTo>
                <a:cubicBezTo>
                  <a:pt x="1331" y="258"/>
                  <a:pt x="1341" y="284"/>
                  <a:pt x="1346" y="313"/>
                </a:cubicBezTo>
                <a:cubicBezTo>
                  <a:pt x="1346" y="322"/>
                  <a:pt x="1361" y="533"/>
                  <a:pt x="1313" y="576"/>
                </a:cubicBezTo>
                <a:cubicBezTo>
                  <a:pt x="1303" y="612"/>
                  <a:pt x="1276" y="647"/>
                  <a:pt x="1253" y="677"/>
                </a:cubicBezTo>
                <a:cubicBezTo>
                  <a:pt x="1247" y="698"/>
                  <a:pt x="1229" y="714"/>
                  <a:pt x="1217" y="733"/>
                </a:cubicBezTo>
                <a:cubicBezTo>
                  <a:pt x="1212" y="741"/>
                  <a:pt x="1210" y="751"/>
                  <a:pt x="1207" y="760"/>
                </a:cubicBezTo>
                <a:cubicBezTo>
                  <a:pt x="1205" y="764"/>
                  <a:pt x="1201" y="767"/>
                  <a:pt x="1198" y="770"/>
                </a:cubicBezTo>
                <a:cubicBezTo>
                  <a:pt x="1189" y="798"/>
                  <a:pt x="1168" y="818"/>
                  <a:pt x="1147" y="839"/>
                </a:cubicBezTo>
                <a:cubicBezTo>
                  <a:pt x="1138" y="867"/>
                  <a:pt x="1102" y="893"/>
                  <a:pt x="1078" y="908"/>
                </a:cubicBezTo>
                <a:cubicBezTo>
                  <a:pt x="1067" y="925"/>
                  <a:pt x="1060" y="930"/>
                  <a:pt x="1041" y="935"/>
                </a:cubicBezTo>
                <a:cubicBezTo>
                  <a:pt x="1030" y="947"/>
                  <a:pt x="1020" y="948"/>
                  <a:pt x="1005" y="954"/>
                </a:cubicBezTo>
                <a:cubicBezTo>
                  <a:pt x="981" y="976"/>
                  <a:pt x="949" y="986"/>
                  <a:pt x="917" y="995"/>
                </a:cubicBezTo>
                <a:cubicBezTo>
                  <a:pt x="900" y="1013"/>
                  <a:pt x="876" y="1011"/>
                  <a:pt x="853" y="1018"/>
                </a:cubicBezTo>
                <a:cubicBezTo>
                  <a:pt x="837" y="1034"/>
                  <a:pt x="812" y="1047"/>
                  <a:pt x="793" y="1060"/>
                </a:cubicBezTo>
                <a:cubicBezTo>
                  <a:pt x="776" y="1072"/>
                  <a:pt x="768" y="1089"/>
                  <a:pt x="747" y="1097"/>
                </a:cubicBezTo>
                <a:cubicBezTo>
                  <a:pt x="721" y="1120"/>
                  <a:pt x="688" y="1137"/>
                  <a:pt x="654" y="1147"/>
                </a:cubicBezTo>
                <a:cubicBezTo>
                  <a:pt x="611" y="1144"/>
                  <a:pt x="568" y="1144"/>
                  <a:pt x="525" y="1138"/>
                </a:cubicBezTo>
                <a:cubicBezTo>
                  <a:pt x="512" y="1136"/>
                  <a:pt x="502" y="1126"/>
                  <a:pt x="489" y="1124"/>
                </a:cubicBezTo>
                <a:cubicBezTo>
                  <a:pt x="456" y="1118"/>
                  <a:pt x="432" y="1118"/>
                  <a:pt x="396" y="1115"/>
                </a:cubicBezTo>
                <a:cubicBezTo>
                  <a:pt x="378" y="1109"/>
                  <a:pt x="360" y="1102"/>
                  <a:pt x="341" y="1097"/>
                </a:cubicBezTo>
                <a:cubicBezTo>
                  <a:pt x="331" y="1086"/>
                  <a:pt x="324" y="1073"/>
                  <a:pt x="313" y="1064"/>
                </a:cubicBezTo>
                <a:cubicBezTo>
                  <a:pt x="286" y="1042"/>
                  <a:pt x="232" y="1029"/>
                  <a:pt x="198" y="1023"/>
                </a:cubicBezTo>
                <a:cubicBezTo>
                  <a:pt x="184" y="1014"/>
                  <a:pt x="173" y="1010"/>
                  <a:pt x="157" y="1005"/>
                </a:cubicBezTo>
                <a:cubicBezTo>
                  <a:pt x="141" y="988"/>
                  <a:pt x="115" y="983"/>
                  <a:pt x="92" y="977"/>
                </a:cubicBezTo>
                <a:cubicBezTo>
                  <a:pt x="32" y="980"/>
                  <a:pt x="16" y="961"/>
                  <a:pt x="0" y="1005"/>
                </a:cubicBezTo>
                <a:cubicBezTo>
                  <a:pt x="6" y="1035"/>
                  <a:pt x="10" y="1061"/>
                  <a:pt x="37" y="1078"/>
                </a:cubicBezTo>
                <a:cubicBezTo>
                  <a:pt x="50" y="1114"/>
                  <a:pt x="31" y="1071"/>
                  <a:pt x="55" y="1101"/>
                </a:cubicBezTo>
                <a:cubicBezTo>
                  <a:pt x="58" y="1105"/>
                  <a:pt x="56" y="1111"/>
                  <a:pt x="60" y="1115"/>
                </a:cubicBezTo>
                <a:cubicBezTo>
                  <a:pt x="62" y="1117"/>
                  <a:pt x="86" y="1123"/>
                  <a:pt x="88" y="1124"/>
                </a:cubicBezTo>
                <a:cubicBezTo>
                  <a:pt x="94" y="1144"/>
                  <a:pt x="115" y="1150"/>
                  <a:pt x="134" y="1157"/>
                </a:cubicBezTo>
                <a:cubicBezTo>
                  <a:pt x="151" y="1173"/>
                  <a:pt x="175" y="1190"/>
                  <a:pt x="198" y="1198"/>
                </a:cubicBezTo>
                <a:cubicBezTo>
                  <a:pt x="217" y="1217"/>
                  <a:pt x="250" y="1245"/>
                  <a:pt x="277" y="1253"/>
                </a:cubicBezTo>
                <a:cubicBezTo>
                  <a:pt x="288" y="1266"/>
                  <a:pt x="297" y="1275"/>
                  <a:pt x="313" y="1281"/>
                </a:cubicBezTo>
                <a:cubicBezTo>
                  <a:pt x="331" y="1297"/>
                  <a:pt x="350" y="1315"/>
                  <a:pt x="373" y="1322"/>
                </a:cubicBezTo>
                <a:cubicBezTo>
                  <a:pt x="376" y="1325"/>
                  <a:pt x="379" y="1330"/>
                  <a:pt x="383" y="1332"/>
                </a:cubicBezTo>
                <a:cubicBezTo>
                  <a:pt x="387" y="1334"/>
                  <a:pt x="392" y="1333"/>
                  <a:pt x="396" y="1336"/>
                </a:cubicBezTo>
                <a:cubicBezTo>
                  <a:pt x="401" y="1340"/>
                  <a:pt x="402" y="1346"/>
                  <a:pt x="406" y="1350"/>
                </a:cubicBezTo>
                <a:cubicBezTo>
                  <a:pt x="409" y="1353"/>
                  <a:pt x="430" y="1358"/>
                  <a:pt x="433" y="1359"/>
                </a:cubicBezTo>
                <a:cubicBezTo>
                  <a:pt x="443" y="1370"/>
                  <a:pt x="479" y="1392"/>
                  <a:pt x="493" y="1396"/>
                </a:cubicBezTo>
                <a:cubicBezTo>
                  <a:pt x="508" y="1419"/>
                  <a:pt x="538" y="1421"/>
                  <a:pt x="562" y="1433"/>
                </a:cubicBezTo>
                <a:cubicBezTo>
                  <a:pt x="629" y="1467"/>
                  <a:pt x="532" y="1420"/>
                  <a:pt x="585" y="1452"/>
                </a:cubicBezTo>
                <a:cubicBezTo>
                  <a:pt x="636" y="1483"/>
                  <a:pt x="743" y="1491"/>
                  <a:pt x="797" y="1493"/>
                </a:cubicBezTo>
                <a:cubicBezTo>
                  <a:pt x="857" y="1496"/>
                  <a:pt x="917" y="1496"/>
                  <a:pt x="977" y="1498"/>
                </a:cubicBezTo>
                <a:cubicBezTo>
                  <a:pt x="1169" y="1509"/>
                  <a:pt x="1361" y="1511"/>
                  <a:pt x="1553" y="1502"/>
                </a:cubicBezTo>
                <a:cubicBezTo>
                  <a:pt x="1584" y="1493"/>
                  <a:pt x="1614" y="1491"/>
                  <a:pt x="1645" y="1484"/>
                </a:cubicBezTo>
                <a:cubicBezTo>
                  <a:pt x="1661" y="1481"/>
                  <a:pt x="1676" y="1473"/>
                  <a:pt x="1691" y="1470"/>
                </a:cubicBezTo>
                <a:cubicBezTo>
                  <a:pt x="1716" y="1465"/>
                  <a:pt x="1737" y="1465"/>
                  <a:pt x="1760" y="1456"/>
                </a:cubicBezTo>
                <a:cubicBezTo>
                  <a:pt x="1778" y="1440"/>
                  <a:pt x="1787" y="1431"/>
                  <a:pt x="1811" y="1424"/>
                </a:cubicBezTo>
                <a:cubicBezTo>
                  <a:pt x="1816" y="1421"/>
                  <a:pt x="1820" y="1417"/>
                  <a:pt x="1825" y="1415"/>
                </a:cubicBezTo>
                <a:cubicBezTo>
                  <a:pt x="1829" y="1413"/>
                  <a:pt x="1835" y="1412"/>
                  <a:pt x="1839" y="1410"/>
                </a:cubicBezTo>
                <a:cubicBezTo>
                  <a:pt x="1848" y="1405"/>
                  <a:pt x="1866" y="1392"/>
                  <a:pt x="1866" y="1392"/>
                </a:cubicBezTo>
                <a:cubicBezTo>
                  <a:pt x="1872" y="1375"/>
                  <a:pt x="1894" y="1361"/>
                  <a:pt x="1912" y="1355"/>
                </a:cubicBezTo>
                <a:cubicBezTo>
                  <a:pt x="1927" y="1342"/>
                  <a:pt x="1954" y="1322"/>
                  <a:pt x="1972" y="1318"/>
                </a:cubicBezTo>
                <a:cubicBezTo>
                  <a:pt x="1987" y="1305"/>
                  <a:pt x="2006" y="1301"/>
                  <a:pt x="2023" y="1290"/>
                </a:cubicBezTo>
                <a:cubicBezTo>
                  <a:pt x="2035" y="1271"/>
                  <a:pt x="2053" y="1269"/>
                  <a:pt x="2074" y="1263"/>
                </a:cubicBezTo>
                <a:cubicBezTo>
                  <a:pt x="2089" y="1247"/>
                  <a:pt x="2109" y="1246"/>
                  <a:pt x="2129" y="1240"/>
                </a:cubicBezTo>
                <a:cubicBezTo>
                  <a:pt x="2138" y="1237"/>
                  <a:pt x="2157" y="1230"/>
                  <a:pt x="2157" y="1230"/>
                </a:cubicBezTo>
                <a:cubicBezTo>
                  <a:pt x="2200" y="1237"/>
                  <a:pt x="2212" y="1240"/>
                  <a:pt x="2258" y="1235"/>
                </a:cubicBezTo>
                <a:cubicBezTo>
                  <a:pt x="2278" y="1228"/>
                  <a:pt x="2293" y="1214"/>
                  <a:pt x="2313" y="1207"/>
                </a:cubicBezTo>
                <a:cubicBezTo>
                  <a:pt x="2336" y="1145"/>
                  <a:pt x="2317" y="1204"/>
                  <a:pt x="2327" y="1083"/>
                </a:cubicBezTo>
                <a:cubicBezTo>
                  <a:pt x="2330" y="1049"/>
                  <a:pt x="2352" y="1004"/>
                  <a:pt x="2364" y="972"/>
                </a:cubicBezTo>
                <a:cubicBezTo>
                  <a:pt x="2360" y="933"/>
                  <a:pt x="2370" y="918"/>
                  <a:pt x="2336" y="908"/>
                </a:cubicBezTo>
                <a:cubicBezTo>
                  <a:pt x="2329" y="882"/>
                  <a:pt x="2302" y="880"/>
                  <a:pt x="2281" y="866"/>
                </a:cubicBezTo>
                <a:cubicBezTo>
                  <a:pt x="2272" y="860"/>
                  <a:pt x="2253" y="848"/>
                  <a:pt x="2253" y="848"/>
                </a:cubicBezTo>
                <a:cubicBezTo>
                  <a:pt x="2243" y="832"/>
                  <a:pt x="2235" y="827"/>
                  <a:pt x="2217" y="820"/>
                </a:cubicBezTo>
                <a:cubicBezTo>
                  <a:pt x="2194" y="800"/>
                  <a:pt x="2163" y="795"/>
                  <a:pt x="2138" y="779"/>
                </a:cubicBezTo>
                <a:cubicBezTo>
                  <a:pt x="2127" y="762"/>
                  <a:pt x="2120" y="761"/>
                  <a:pt x="2101" y="756"/>
                </a:cubicBezTo>
                <a:cubicBezTo>
                  <a:pt x="2086" y="740"/>
                  <a:pt x="2066" y="739"/>
                  <a:pt x="2046" y="733"/>
                </a:cubicBezTo>
                <a:cubicBezTo>
                  <a:pt x="2000" y="720"/>
                  <a:pt x="1954" y="709"/>
                  <a:pt x="1908" y="696"/>
                </a:cubicBezTo>
                <a:cubicBezTo>
                  <a:pt x="1885" y="681"/>
                  <a:pt x="1863" y="677"/>
                  <a:pt x="1843" y="659"/>
                </a:cubicBezTo>
                <a:cubicBezTo>
                  <a:pt x="1834" y="626"/>
                  <a:pt x="1848" y="663"/>
                  <a:pt x="1825" y="636"/>
                </a:cubicBezTo>
                <a:cubicBezTo>
                  <a:pt x="1818" y="628"/>
                  <a:pt x="1816" y="617"/>
                  <a:pt x="1811" y="608"/>
                </a:cubicBezTo>
                <a:cubicBezTo>
                  <a:pt x="1785" y="556"/>
                  <a:pt x="1783" y="492"/>
                  <a:pt x="1751" y="442"/>
                </a:cubicBezTo>
                <a:cubicBezTo>
                  <a:pt x="1745" y="414"/>
                  <a:pt x="1724" y="381"/>
                  <a:pt x="1705" y="359"/>
                </a:cubicBezTo>
                <a:cubicBezTo>
                  <a:pt x="1694" y="330"/>
                  <a:pt x="1672" y="298"/>
                  <a:pt x="1645" y="281"/>
                </a:cubicBezTo>
                <a:cubicBezTo>
                  <a:pt x="1624" y="248"/>
                  <a:pt x="1582" y="205"/>
                  <a:pt x="1544" y="194"/>
                </a:cubicBezTo>
                <a:cubicBezTo>
                  <a:pt x="1541" y="191"/>
                  <a:pt x="1539" y="186"/>
                  <a:pt x="1535" y="184"/>
                </a:cubicBezTo>
                <a:cubicBezTo>
                  <a:pt x="1531" y="181"/>
                  <a:pt x="1524" y="183"/>
                  <a:pt x="1521" y="180"/>
                </a:cubicBezTo>
                <a:cubicBezTo>
                  <a:pt x="1465" y="125"/>
                  <a:pt x="1528" y="169"/>
                  <a:pt x="1488" y="143"/>
                </a:cubicBezTo>
                <a:cubicBezTo>
                  <a:pt x="1484" y="125"/>
                  <a:pt x="1482" y="115"/>
                  <a:pt x="1470" y="101"/>
                </a:cubicBezTo>
                <a:cubicBezTo>
                  <a:pt x="1461" y="77"/>
                  <a:pt x="1426" y="16"/>
                  <a:pt x="1401" y="5"/>
                </a:cubicBezTo>
                <a:cubicBezTo>
                  <a:pt x="1392" y="1"/>
                  <a:pt x="1382" y="2"/>
                  <a:pt x="1373" y="0"/>
                </a:cubicBezTo>
                <a:cubicBezTo>
                  <a:pt x="1359" y="2"/>
                  <a:pt x="1345" y="2"/>
                  <a:pt x="1332" y="5"/>
                </a:cubicBezTo>
                <a:cubicBezTo>
                  <a:pt x="1312" y="10"/>
                  <a:pt x="1304" y="37"/>
                  <a:pt x="1290" y="51"/>
                </a:cubicBezTo>
                <a:cubicBezTo>
                  <a:pt x="1287" y="64"/>
                  <a:pt x="1270" y="111"/>
                  <a:pt x="1290" y="60"/>
                </a:cubicBezTo>
                <a:close/>
              </a:path>
            </a:pathLst>
          </a:custGeom>
          <a:noFill/>
          <a:ln w="38100">
            <a:solidFill>
              <a:srgbClr val="0707E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Freeform 21">
            <a:extLst>
              <a:ext uri="{FF2B5EF4-FFF2-40B4-BE49-F238E27FC236}">
                <a16:creationId xmlns:a16="http://schemas.microsoft.com/office/drawing/2014/main" id="{325A463E-6780-A2E7-FCE0-1F2C615BE972}"/>
              </a:ext>
            </a:extLst>
          </p:cNvPr>
          <p:cNvSpPr>
            <a:spLocks/>
          </p:cNvSpPr>
          <p:nvPr/>
        </p:nvSpPr>
        <p:spPr bwMode="auto">
          <a:xfrm>
            <a:off x="1981201" y="228600"/>
            <a:ext cx="7331075" cy="5348288"/>
          </a:xfrm>
          <a:custGeom>
            <a:avLst/>
            <a:gdLst>
              <a:gd name="T0" fmla="*/ 3035300 w 4618"/>
              <a:gd name="T1" fmla="*/ 1323975 h 3369"/>
              <a:gd name="T2" fmla="*/ 2611438 w 4618"/>
              <a:gd name="T3" fmla="*/ 1682750 h 3369"/>
              <a:gd name="T4" fmla="*/ 2120900 w 4618"/>
              <a:gd name="T5" fmla="*/ 2005013 h 3369"/>
              <a:gd name="T6" fmla="*/ 1887538 w 4618"/>
              <a:gd name="T7" fmla="*/ 2268538 h 3369"/>
              <a:gd name="T8" fmla="*/ 1697038 w 4618"/>
              <a:gd name="T9" fmla="*/ 2530475 h 3369"/>
              <a:gd name="T10" fmla="*/ 1646238 w 4618"/>
              <a:gd name="T11" fmla="*/ 2809875 h 3369"/>
              <a:gd name="T12" fmla="*/ 1427163 w 4618"/>
              <a:gd name="T13" fmla="*/ 2605088 h 3369"/>
              <a:gd name="T14" fmla="*/ 1082675 w 4618"/>
              <a:gd name="T15" fmla="*/ 2319338 h 3369"/>
              <a:gd name="T16" fmla="*/ 328613 w 4618"/>
              <a:gd name="T17" fmla="*/ 2005013 h 3369"/>
              <a:gd name="T18" fmla="*/ 263525 w 4618"/>
              <a:gd name="T19" fmla="*/ 2305050 h 3369"/>
              <a:gd name="T20" fmla="*/ 381000 w 4618"/>
              <a:gd name="T21" fmla="*/ 2566988 h 3369"/>
              <a:gd name="T22" fmla="*/ 36513 w 4618"/>
              <a:gd name="T23" fmla="*/ 2919413 h 3369"/>
              <a:gd name="T24" fmla="*/ 103188 w 4618"/>
              <a:gd name="T25" fmla="*/ 3943350 h 3369"/>
              <a:gd name="T26" fmla="*/ 1141413 w 4618"/>
              <a:gd name="T27" fmla="*/ 4067175 h 3369"/>
              <a:gd name="T28" fmla="*/ 1601788 w 4618"/>
              <a:gd name="T29" fmla="*/ 3876675 h 3369"/>
              <a:gd name="T30" fmla="*/ 1441450 w 4618"/>
              <a:gd name="T31" fmla="*/ 3606800 h 3369"/>
              <a:gd name="T32" fmla="*/ 1001713 w 4618"/>
              <a:gd name="T33" fmla="*/ 3394075 h 3369"/>
              <a:gd name="T34" fmla="*/ 1214438 w 4618"/>
              <a:gd name="T35" fmla="*/ 3430588 h 3369"/>
              <a:gd name="T36" fmla="*/ 1733550 w 4618"/>
              <a:gd name="T37" fmla="*/ 3679825 h 3369"/>
              <a:gd name="T38" fmla="*/ 2400300 w 4618"/>
              <a:gd name="T39" fmla="*/ 3949700 h 3369"/>
              <a:gd name="T40" fmla="*/ 2633663 w 4618"/>
              <a:gd name="T41" fmla="*/ 4125913 h 3369"/>
              <a:gd name="T42" fmla="*/ 2728913 w 4618"/>
              <a:gd name="T43" fmla="*/ 4630738 h 3369"/>
              <a:gd name="T44" fmla="*/ 3035300 w 4618"/>
              <a:gd name="T45" fmla="*/ 4922838 h 3369"/>
              <a:gd name="T46" fmla="*/ 3438525 w 4618"/>
              <a:gd name="T47" fmla="*/ 4470400 h 3369"/>
              <a:gd name="T48" fmla="*/ 4081463 w 4618"/>
              <a:gd name="T49" fmla="*/ 4162425 h 3369"/>
              <a:gd name="T50" fmla="*/ 4565650 w 4618"/>
              <a:gd name="T51" fmla="*/ 4527550 h 3369"/>
              <a:gd name="T52" fmla="*/ 4864100 w 4618"/>
              <a:gd name="T53" fmla="*/ 4695825 h 3369"/>
              <a:gd name="T54" fmla="*/ 5068888 w 4618"/>
              <a:gd name="T55" fmla="*/ 5091113 h 3369"/>
              <a:gd name="T56" fmla="*/ 5267325 w 4618"/>
              <a:gd name="T57" fmla="*/ 5099050 h 3369"/>
              <a:gd name="T58" fmla="*/ 4959350 w 4618"/>
              <a:gd name="T59" fmla="*/ 4806950 h 3369"/>
              <a:gd name="T60" fmla="*/ 5413375 w 4618"/>
              <a:gd name="T61" fmla="*/ 4799013 h 3369"/>
              <a:gd name="T62" fmla="*/ 5713413 w 4618"/>
              <a:gd name="T63" fmla="*/ 4748213 h 3369"/>
              <a:gd name="T64" fmla="*/ 5654675 w 4618"/>
              <a:gd name="T65" fmla="*/ 4403725 h 3369"/>
              <a:gd name="T66" fmla="*/ 5749925 w 4618"/>
              <a:gd name="T67" fmla="*/ 4097338 h 3369"/>
              <a:gd name="T68" fmla="*/ 6283325 w 4618"/>
              <a:gd name="T69" fmla="*/ 3854450 h 3369"/>
              <a:gd name="T70" fmla="*/ 6496050 w 4618"/>
              <a:gd name="T71" fmla="*/ 3548063 h 3369"/>
              <a:gd name="T72" fmla="*/ 6269038 w 4618"/>
              <a:gd name="T73" fmla="*/ 3130550 h 3369"/>
              <a:gd name="T74" fmla="*/ 6218238 w 4618"/>
              <a:gd name="T75" fmla="*/ 2933700 h 3369"/>
              <a:gd name="T76" fmla="*/ 6108700 w 4618"/>
              <a:gd name="T77" fmla="*/ 2852738 h 3369"/>
              <a:gd name="T78" fmla="*/ 6262688 w 4618"/>
              <a:gd name="T79" fmla="*/ 2816225 h 3369"/>
              <a:gd name="T80" fmla="*/ 6619875 w 4618"/>
              <a:gd name="T81" fmla="*/ 2874963 h 3369"/>
              <a:gd name="T82" fmla="*/ 6810375 w 4618"/>
              <a:gd name="T83" fmla="*/ 2809875 h 3369"/>
              <a:gd name="T84" fmla="*/ 6832600 w 4618"/>
              <a:gd name="T85" fmla="*/ 2319338 h 3369"/>
              <a:gd name="T86" fmla="*/ 6299200 w 4618"/>
              <a:gd name="T87" fmla="*/ 1601788 h 3369"/>
              <a:gd name="T88" fmla="*/ 6372225 w 4618"/>
              <a:gd name="T89" fmla="*/ 1250950 h 3369"/>
              <a:gd name="T90" fmla="*/ 6510338 w 4618"/>
              <a:gd name="T91" fmla="*/ 833438 h 3369"/>
              <a:gd name="T92" fmla="*/ 6737350 w 4618"/>
              <a:gd name="T93" fmla="*/ 796925 h 3369"/>
              <a:gd name="T94" fmla="*/ 6869113 w 4618"/>
              <a:gd name="T95" fmla="*/ 1038225 h 3369"/>
              <a:gd name="T96" fmla="*/ 7146925 w 4618"/>
              <a:gd name="T97" fmla="*/ 1017588 h 3369"/>
              <a:gd name="T98" fmla="*/ 6883400 w 4618"/>
              <a:gd name="T99" fmla="*/ 533400 h 3369"/>
              <a:gd name="T100" fmla="*/ 6627813 w 4618"/>
              <a:gd name="T101" fmla="*/ 300038 h 3369"/>
              <a:gd name="T102" fmla="*/ 6394450 w 4618"/>
              <a:gd name="T103" fmla="*/ 0 h 3369"/>
              <a:gd name="T104" fmla="*/ 6027738 w 4618"/>
              <a:gd name="T105" fmla="*/ 263525 h 3369"/>
              <a:gd name="T106" fmla="*/ 5405438 w 4618"/>
              <a:gd name="T107" fmla="*/ 665163 h 3369"/>
              <a:gd name="T108" fmla="*/ 5253038 w 4618"/>
              <a:gd name="T109" fmla="*/ 885825 h 3369"/>
              <a:gd name="T110" fmla="*/ 4827588 w 4618"/>
              <a:gd name="T111" fmla="*/ 869950 h 3369"/>
              <a:gd name="T112" fmla="*/ 4645025 w 4618"/>
              <a:gd name="T113" fmla="*/ 790575 h 3369"/>
              <a:gd name="T114" fmla="*/ 4330700 w 4618"/>
              <a:gd name="T115" fmla="*/ 746125 h 3369"/>
              <a:gd name="T116" fmla="*/ 3913188 w 4618"/>
              <a:gd name="T117" fmla="*/ 950913 h 3369"/>
              <a:gd name="T118" fmla="*/ 3716338 w 4618"/>
              <a:gd name="T119" fmla="*/ 1074738 h 3369"/>
              <a:gd name="T120" fmla="*/ 3671888 w 4618"/>
              <a:gd name="T121" fmla="*/ 1295400 h 3369"/>
              <a:gd name="T122" fmla="*/ 3394075 w 4618"/>
              <a:gd name="T123" fmla="*/ 1323975 h 3369"/>
              <a:gd name="T124" fmla="*/ 3540125 w 4618"/>
              <a:gd name="T125" fmla="*/ 958850 h 33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18" h="3369">
                <a:moveTo>
                  <a:pt x="2078" y="710"/>
                </a:moveTo>
                <a:cubicBezTo>
                  <a:pt x="2072" y="719"/>
                  <a:pt x="2062" y="726"/>
                  <a:pt x="2060" y="737"/>
                </a:cubicBezTo>
                <a:cubicBezTo>
                  <a:pt x="2057" y="749"/>
                  <a:pt x="2060" y="765"/>
                  <a:pt x="2051" y="774"/>
                </a:cubicBezTo>
                <a:cubicBezTo>
                  <a:pt x="2039" y="786"/>
                  <a:pt x="2008" y="787"/>
                  <a:pt x="1991" y="793"/>
                </a:cubicBezTo>
                <a:cubicBezTo>
                  <a:pt x="1977" y="813"/>
                  <a:pt x="1968" y="818"/>
                  <a:pt x="1945" y="825"/>
                </a:cubicBezTo>
                <a:cubicBezTo>
                  <a:pt x="1934" y="828"/>
                  <a:pt x="1923" y="831"/>
                  <a:pt x="1912" y="834"/>
                </a:cubicBezTo>
                <a:cubicBezTo>
                  <a:pt x="1906" y="836"/>
                  <a:pt x="1894" y="839"/>
                  <a:pt x="1894" y="839"/>
                </a:cubicBezTo>
                <a:cubicBezTo>
                  <a:pt x="1870" y="854"/>
                  <a:pt x="1838" y="866"/>
                  <a:pt x="1811" y="876"/>
                </a:cubicBezTo>
                <a:cubicBezTo>
                  <a:pt x="1800" y="891"/>
                  <a:pt x="1797" y="898"/>
                  <a:pt x="1779" y="903"/>
                </a:cubicBezTo>
                <a:cubicBezTo>
                  <a:pt x="1771" y="926"/>
                  <a:pt x="1762" y="941"/>
                  <a:pt x="1742" y="954"/>
                </a:cubicBezTo>
                <a:cubicBezTo>
                  <a:pt x="1727" y="977"/>
                  <a:pt x="1704" y="992"/>
                  <a:pt x="1687" y="1014"/>
                </a:cubicBezTo>
                <a:cubicBezTo>
                  <a:pt x="1670" y="1036"/>
                  <a:pt x="1667" y="1046"/>
                  <a:pt x="1645" y="1060"/>
                </a:cubicBezTo>
                <a:cubicBezTo>
                  <a:pt x="1640" y="1076"/>
                  <a:pt x="1631" y="1083"/>
                  <a:pt x="1622" y="1097"/>
                </a:cubicBezTo>
                <a:cubicBezTo>
                  <a:pt x="1618" y="1111"/>
                  <a:pt x="1605" y="1133"/>
                  <a:pt x="1594" y="1143"/>
                </a:cubicBezTo>
                <a:cubicBezTo>
                  <a:pt x="1586" y="1171"/>
                  <a:pt x="1572" y="1198"/>
                  <a:pt x="1562" y="1226"/>
                </a:cubicBezTo>
                <a:cubicBezTo>
                  <a:pt x="1554" y="1281"/>
                  <a:pt x="1527" y="1299"/>
                  <a:pt x="1475" y="1318"/>
                </a:cubicBezTo>
                <a:cubicBezTo>
                  <a:pt x="1450" y="1309"/>
                  <a:pt x="1431" y="1291"/>
                  <a:pt x="1406" y="1281"/>
                </a:cubicBezTo>
                <a:cubicBezTo>
                  <a:pt x="1384" y="1261"/>
                  <a:pt x="1369" y="1266"/>
                  <a:pt x="1336" y="1263"/>
                </a:cubicBezTo>
                <a:cubicBezTo>
                  <a:pt x="1307" y="1265"/>
                  <a:pt x="1270" y="1251"/>
                  <a:pt x="1249" y="1272"/>
                </a:cubicBezTo>
                <a:cubicBezTo>
                  <a:pt x="1227" y="1294"/>
                  <a:pt x="1243" y="1333"/>
                  <a:pt x="1207" y="1346"/>
                </a:cubicBezTo>
                <a:cubicBezTo>
                  <a:pt x="1189" y="1372"/>
                  <a:pt x="1208" y="1347"/>
                  <a:pt x="1184" y="1369"/>
                </a:cubicBezTo>
                <a:cubicBezTo>
                  <a:pt x="1176" y="1376"/>
                  <a:pt x="1161" y="1392"/>
                  <a:pt x="1161" y="1392"/>
                </a:cubicBezTo>
                <a:cubicBezTo>
                  <a:pt x="1159" y="1398"/>
                  <a:pt x="1152" y="1413"/>
                  <a:pt x="1161" y="1419"/>
                </a:cubicBezTo>
                <a:cubicBezTo>
                  <a:pt x="1169" y="1425"/>
                  <a:pt x="1189" y="1429"/>
                  <a:pt x="1189" y="1429"/>
                </a:cubicBezTo>
                <a:cubicBezTo>
                  <a:pt x="1192" y="1437"/>
                  <a:pt x="1202" y="1443"/>
                  <a:pt x="1203" y="1452"/>
                </a:cubicBezTo>
                <a:cubicBezTo>
                  <a:pt x="1206" y="1477"/>
                  <a:pt x="1190" y="1482"/>
                  <a:pt x="1171" y="1488"/>
                </a:cubicBezTo>
                <a:cubicBezTo>
                  <a:pt x="1155" y="1483"/>
                  <a:pt x="1143" y="1479"/>
                  <a:pt x="1129" y="1470"/>
                </a:cubicBezTo>
                <a:cubicBezTo>
                  <a:pt x="1110" y="1477"/>
                  <a:pt x="1114" y="1485"/>
                  <a:pt x="1101" y="1498"/>
                </a:cubicBezTo>
                <a:cubicBezTo>
                  <a:pt x="1064" y="1490"/>
                  <a:pt x="1084" y="1483"/>
                  <a:pt x="1055" y="1475"/>
                </a:cubicBezTo>
                <a:cubicBezTo>
                  <a:pt x="1044" y="1511"/>
                  <a:pt x="1052" y="1562"/>
                  <a:pt x="1069" y="1594"/>
                </a:cubicBezTo>
                <a:cubicBezTo>
                  <a:pt x="1074" y="1604"/>
                  <a:pt x="1068" y="1622"/>
                  <a:pt x="1078" y="1627"/>
                </a:cubicBezTo>
                <a:cubicBezTo>
                  <a:pt x="1091" y="1633"/>
                  <a:pt x="1106" y="1630"/>
                  <a:pt x="1120" y="1631"/>
                </a:cubicBezTo>
                <a:cubicBezTo>
                  <a:pt x="1114" y="1684"/>
                  <a:pt x="1119" y="1676"/>
                  <a:pt x="1078" y="1664"/>
                </a:cubicBezTo>
                <a:cubicBezTo>
                  <a:pt x="1073" y="1682"/>
                  <a:pt x="1069" y="1686"/>
                  <a:pt x="1051" y="1691"/>
                </a:cubicBezTo>
                <a:cubicBezTo>
                  <a:pt x="1048" y="1696"/>
                  <a:pt x="1043" y="1700"/>
                  <a:pt x="1042" y="1705"/>
                </a:cubicBezTo>
                <a:cubicBezTo>
                  <a:pt x="1038" y="1726"/>
                  <a:pt x="1045" y="1750"/>
                  <a:pt x="1037" y="1770"/>
                </a:cubicBezTo>
                <a:cubicBezTo>
                  <a:pt x="1033" y="1780"/>
                  <a:pt x="1009" y="1788"/>
                  <a:pt x="1009" y="1788"/>
                </a:cubicBezTo>
                <a:cubicBezTo>
                  <a:pt x="986" y="1786"/>
                  <a:pt x="963" y="1787"/>
                  <a:pt x="940" y="1783"/>
                </a:cubicBezTo>
                <a:cubicBezTo>
                  <a:pt x="920" y="1780"/>
                  <a:pt x="920" y="1748"/>
                  <a:pt x="903" y="1737"/>
                </a:cubicBezTo>
                <a:cubicBezTo>
                  <a:pt x="898" y="1718"/>
                  <a:pt x="899" y="1712"/>
                  <a:pt x="880" y="1705"/>
                </a:cubicBezTo>
                <a:cubicBezTo>
                  <a:pt x="868" y="1686"/>
                  <a:pt x="871" y="1681"/>
                  <a:pt x="889" y="1668"/>
                </a:cubicBezTo>
                <a:cubicBezTo>
                  <a:pt x="892" y="1659"/>
                  <a:pt x="902" y="1650"/>
                  <a:pt x="899" y="1641"/>
                </a:cubicBezTo>
                <a:cubicBezTo>
                  <a:pt x="889" y="1613"/>
                  <a:pt x="888" y="1573"/>
                  <a:pt x="866" y="1553"/>
                </a:cubicBezTo>
                <a:cubicBezTo>
                  <a:pt x="861" y="1537"/>
                  <a:pt x="856" y="1527"/>
                  <a:pt x="843" y="1516"/>
                </a:cubicBezTo>
                <a:cubicBezTo>
                  <a:pt x="831" y="1475"/>
                  <a:pt x="774" y="1416"/>
                  <a:pt x="733" y="1401"/>
                </a:cubicBezTo>
                <a:cubicBezTo>
                  <a:pt x="725" y="1388"/>
                  <a:pt x="702" y="1369"/>
                  <a:pt x="687" y="1364"/>
                </a:cubicBezTo>
                <a:cubicBezTo>
                  <a:pt x="659" y="1374"/>
                  <a:pt x="671" y="1401"/>
                  <a:pt x="691" y="1415"/>
                </a:cubicBezTo>
                <a:cubicBezTo>
                  <a:pt x="702" y="1446"/>
                  <a:pt x="716" y="1439"/>
                  <a:pt x="682" y="1461"/>
                </a:cubicBezTo>
                <a:cubicBezTo>
                  <a:pt x="638" y="1458"/>
                  <a:pt x="588" y="1454"/>
                  <a:pt x="548" y="1433"/>
                </a:cubicBezTo>
                <a:cubicBezTo>
                  <a:pt x="526" y="1422"/>
                  <a:pt x="509" y="1401"/>
                  <a:pt x="489" y="1387"/>
                </a:cubicBezTo>
                <a:cubicBezTo>
                  <a:pt x="475" y="1349"/>
                  <a:pt x="496" y="1397"/>
                  <a:pt x="470" y="1364"/>
                </a:cubicBezTo>
                <a:cubicBezTo>
                  <a:pt x="453" y="1342"/>
                  <a:pt x="466" y="1320"/>
                  <a:pt x="429" y="1309"/>
                </a:cubicBezTo>
                <a:cubicBezTo>
                  <a:pt x="402" y="1284"/>
                  <a:pt x="373" y="1289"/>
                  <a:pt x="337" y="1286"/>
                </a:cubicBezTo>
                <a:cubicBezTo>
                  <a:pt x="306" y="1255"/>
                  <a:pt x="242" y="1265"/>
                  <a:pt x="207" y="1263"/>
                </a:cubicBezTo>
                <a:cubicBezTo>
                  <a:pt x="174" y="1251"/>
                  <a:pt x="189" y="1255"/>
                  <a:pt x="161" y="1249"/>
                </a:cubicBezTo>
                <a:cubicBezTo>
                  <a:pt x="116" y="1254"/>
                  <a:pt x="122" y="1249"/>
                  <a:pt x="134" y="1281"/>
                </a:cubicBezTo>
                <a:cubicBezTo>
                  <a:pt x="116" y="1292"/>
                  <a:pt x="98" y="1298"/>
                  <a:pt x="78" y="1304"/>
                </a:cubicBezTo>
                <a:cubicBezTo>
                  <a:pt x="69" y="1337"/>
                  <a:pt x="65" y="1358"/>
                  <a:pt x="97" y="1378"/>
                </a:cubicBezTo>
                <a:cubicBezTo>
                  <a:pt x="104" y="1398"/>
                  <a:pt x="103" y="1416"/>
                  <a:pt x="125" y="1424"/>
                </a:cubicBezTo>
                <a:cubicBezTo>
                  <a:pt x="131" y="1446"/>
                  <a:pt x="148" y="1439"/>
                  <a:pt x="166" y="1452"/>
                </a:cubicBezTo>
                <a:cubicBezTo>
                  <a:pt x="181" y="1473"/>
                  <a:pt x="207" y="1480"/>
                  <a:pt x="231" y="1488"/>
                </a:cubicBezTo>
                <a:cubicBezTo>
                  <a:pt x="240" y="1491"/>
                  <a:pt x="258" y="1498"/>
                  <a:pt x="258" y="1498"/>
                </a:cubicBezTo>
                <a:cubicBezTo>
                  <a:pt x="279" y="1529"/>
                  <a:pt x="316" y="1530"/>
                  <a:pt x="341" y="1558"/>
                </a:cubicBezTo>
                <a:cubicBezTo>
                  <a:pt x="336" y="1561"/>
                  <a:pt x="332" y="1565"/>
                  <a:pt x="327" y="1567"/>
                </a:cubicBezTo>
                <a:cubicBezTo>
                  <a:pt x="323" y="1569"/>
                  <a:pt x="317" y="1568"/>
                  <a:pt x="313" y="1571"/>
                </a:cubicBezTo>
                <a:cubicBezTo>
                  <a:pt x="286" y="1587"/>
                  <a:pt x="271" y="1608"/>
                  <a:pt x="240" y="1617"/>
                </a:cubicBezTo>
                <a:cubicBezTo>
                  <a:pt x="224" y="1635"/>
                  <a:pt x="174" y="1640"/>
                  <a:pt x="148" y="1650"/>
                </a:cubicBezTo>
                <a:cubicBezTo>
                  <a:pt x="116" y="1679"/>
                  <a:pt x="146" y="1675"/>
                  <a:pt x="78" y="1668"/>
                </a:cubicBezTo>
                <a:cubicBezTo>
                  <a:pt x="62" y="1644"/>
                  <a:pt x="53" y="1650"/>
                  <a:pt x="23" y="1654"/>
                </a:cubicBezTo>
                <a:cubicBezTo>
                  <a:pt x="31" y="1678"/>
                  <a:pt x="21" y="1709"/>
                  <a:pt x="0" y="1723"/>
                </a:cubicBezTo>
                <a:cubicBezTo>
                  <a:pt x="9" y="1755"/>
                  <a:pt x="11" y="1766"/>
                  <a:pt x="0" y="1797"/>
                </a:cubicBezTo>
                <a:cubicBezTo>
                  <a:pt x="5" y="1819"/>
                  <a:pt x="1" y="1831"/>
                  <a:pt x="23" y="1839"/>
                </a:cubicBezTo>
                <a:cubicBezTo>
                  <a:pt x="52" y="1807"/>
                  <a:pt x="39" y="1901"/>
                  <a:pt x="46" y="1949"/>
                </a:cubicBezTo>
                <a:cubicBezTo>
                  <a:pt x="41" y="1993"/>
                  <a:pt x="37" y="1973"/>
                  <a:pt x="28" y="2005"/>
                </a:cubicBezTo>
                <a:cubicBezTo>
                  <a:pt x="33" y="2036"/>
                  <a:pt x="42" y="2061"/>
                  <a:pt x="60" y="2087"/>
                </a:cubicBezTo>
                <a:cubicBezTo>
                  <a:pt x="68" y="2117"/>
                  <a:pt x="65" y="2146"/>
                  <a:pt x="55" y="2175"/>
                </a:cubicBezTo>
                <a:cubicBezTo>
                  <a:pt x="58" y="2216"/>
                  <a:pt x="63" y="2251"/>
                  <a:pt x="74" y="2290"/>
                </a:cubicBezTo>
                <a:cubicBezTo>
                  <a:pt x="82" y="2355"/>
                  <a:pt x="70" y="2419"/>
                  <a:pt x="65" y="2484"/>
                </a:cubicBezTo>
                <a:cubicBezTo>
                  <a:pt x="69" y="2536"/>
                  <a:pt x="73" y="2540"/>
                  <a:pt x="88" y="2581"/>
                </a:cubicBezTo>
                <a:cubicBezTo>
                  <a:pt x="106" y="2574"/>
                  <a:pt x="125" y="2569"/>
                  <a:pt x="143" y="2562"/>
                </a:cubicBezTo>
                <a:cubicBezTo>
                  <a:pt x="175" y="2566"/>
                  <a:pt x="191" y="2570"/>
                  <a:pt x="221" y="2581"/>
                </a:cubicBezTo>
                <a:cubicBezTo>
                  <a:pt x="256" y="2594"/>
                  <a:pt x="295" y="2584"/>
                  <a:pt x="332" y="2585"/>
                </a:cubicBezTo>
                <a:cubicBezTo>
                  <a:pt x="416" y="2603"/>
                  <a:pt x="394" y="2593"/>
                  <a:pt x="544" y="2590"/>
                </a:cubicBezTo>
                <a:cubicBezTo>
                  <a:pt x="604" y="2582"/>
                  <a:pt x="658" y="2566"/>
                  <a:pt x="719" y="2562"/>
                </a:cubicBezTo>
                <a:cubicBezTo>
                  <a:pt x="744" y="2555"/>
                  <a:pt x="768" y="2551"/>
                  <a:pt x="793" y="2544"/>
                </a:cubicBezTo>
                <a:cubicBezTo>
                  <a:pt x="806" y="2529"/>
                  <a:pt x="825" y="2527"/>
                  <a:pt x="843" y="2521"/>
                </a:cubicBezTo>
                <a:cubicBezTo>
                  <a:pt x="852" y="2518"/>
                  <a:pt x="871" y="2511"/>
                  <a:pt x="871" y="2511"/>
                </a:cubicBezTo>
                <a:cubicBezTo>
                  <a:pt x="883" y="2479"/>
                  <a:pt x="890" y="2488"/>
                  <a:pt x="931" y="2484"/>
                </a:cubicBezTo>
                <a:cubicBezTo>
                  <a:pt x="954" y="2476"/>
                  <a:pt x="976" y="2464"/>
                  <a:pt x="1000" y="2456"/>
                </a:cubicBezTo>
                <a:cubicBezTo>
                  <a:pt x="1003" y="2451"/>
                  <a:pt x="1010" y="2447"/>
                  <a:pt x="1009" y="2442"/>
                </a:cubicBezTo>
                <a:cubicBezTo>
                  <a:pt x="1008" y="2437"/>
                  <a:pt x="998" y="2441"/>
                  <a:pt x="995" y="2438"/>
                </a:cubicBezTo>
                <a:cubicBezTo>
                  <a:pt x="979" y="2422"/>
                  <a:pt x="991" y="2391"/>
                  <a:pt x="972" y="2373"/>
                </a:cubicBezTo>
                <a:cubicBezTo>
                  <a:pt x="971" y="2370"/>
                  <a:pt x="966" y="2344"/>
                  <a:pt x="963" y="2341"/>
                </a:cubicBezTo>
                <a:cubicBezTo>
                  <a:pt x="954" y="2332"/>
                  <a:pt x="921" y="2322"/>
                  <a:pt x="908" y="2318"/>
                </a:cubicBezTo>
                <a:cubicBezTo>
                  <a:pt x="885" y="2283"/>
                  <a:pt x="905" y="2324"/>
                  <a:pt x="913" y="2295"/>
                </a:cubicBezTo>
                <a:cubicBezTo>
                  <a:pt x="915" y="2287"/>
                  <a:pt x="910" y="2280"/>
                  <a:pt x="908" y="2272"/>
                </a:cubicBezTo>
                <a:cubicBezTo>
                  <a:pt x="910" y="2267"/>
                  <a:pt x="918" y="2258"/>
                  <a:pt x="913" y="2258"/>
                </a:cubicBezTo>
                <a:cubicBezTo>
                  <a:pt x="885" y="2256"/>
                  <a:pt x="830" y="2267"/>
                  <a:pt x="830" y="2267"/>
                </a:cubicBezTo>
                <a:cubicBezTo>
                  <a:pt x="796" y="2276"/>
                  <a:pt x="762" y="2280"/>
                  <a:pt x="728" y="2290"/>
                </a:cubicBezTo>
                <a:cubicBezTo>
                  <a:pt x="714" y="2286"/>
                  <a:pt x="687" y="2276"/>
                  <a:pt x="687" y="2276"/>
                </a:cubicBezTo>
                <a:cubicBezTo>
                  <a:pt x="681" y="2268"/>
                  <a:pt x="670" y="2263"/>
                  <a:pt x="668" y="2253"/>
                </a:cubicBezTo>
                <a:cubicBezTo>
                  <a:pt x="658" y="2201"/>
                  <a:pt x="671" y="2174"/>
                  <a:pt x="631" y="2138"/>
                </a:cubicBezTo>
                <a:cubicBezTo>
                  <a:pt x="621" y="2104"/>
                  <a:pt x="614" y="2071"/>
                  <a:pt x="604" y="2037"/>
                </a:cubicBezTo>
                <a:cubicBezTo>
                  <a:pt x="610" y="1993"/>
                  <a:pt x="600" y="1995"/>
                  <a:pt x="673" y="2014"/>
                </a:cubicBezTo>
                <a:cubicBezTo>
                  <a:pt x="679" y="2016"/>
                  <a:pt x="685" y="2037"/>
                  <a:pt x="687" y="2041"/>
                </a:cubicBezTo>
                <a:cubicBezTo>
                  <a:pt x="699" y="2064"/>
                  <a:pt x="702" y="2092"/>
                  <a:pt x="719" y="2111"/>
                </a:cubicBezTo>
                <a:cubicBezTo>
                  <a:pt x="726" y="2128"/>
                  <a:pt x="732" y="2133"/>
                  <a:pt x="747" y="2143"/>
                </a:cubicBezTo>
                <a:cubicBezTo>
                  <a:pt x="756" y="2174"/>
                  <a:pt x="743" y="2144"/>
                  <a:pt x="765" y="2161"/>
                </a:cubicBezTo>
                <a:cubicBezTo>
                  <a:pt x="784" y="2176"/>
                  <a:pt x="765" y="2173"/>
                  <a:pt x="779" y="2189"/>
                </a:cubicBezTo>
                <a:cubicBezTo>
                  <a:pt x="790" y="2203"/>
                  <a:pt x="814" y="2202"/>
                  <a:pt x="830" y="2207"/>
                </a:cubicBezTo>
                <a:cubicBezTo>
                  <a:pt x="858" y="2238"/>
                  <a:pt x="905" y="2202"/>
                  <a:pt x="936" y="2230"/>
                </a:cubicBezTo>
                <a:cubicBezTo>
                  <a:pt x="942" y="2252"/>
                  <a:pt x="945" y="2269"/>
                  <a:pt x="968" y="2276"/>
                </a:cubicBezTo>
                <a:cubicBezTo>
                  <a:pt x="981" y="2290"/>
                  <a:pt x="1000" y="2293"/>
                  <a:pt x="1018" y="2299"/>
                </a:cubicBezTo>
                <a:cubicBezTo>
                  <a:pt x="1039" y="2320"/>
                  <a:pt x="1061" y="2315"/>
                  <a:pt x="1092" y="2318"/>
                </a:cubicBezTo>
                <a:cubicBezTo>
                  <a:pt x="1124" y="2325"/>
                  <a:pt x="1119" y="2332"/>
                  <a:pt x="1143" y="2346"/>
                </a:cubicBezTo>
                <a:cubicBezTo>
                  <a:pt x="1164" y="2359"/>
                  <a:pt x="1192" y="2353"/>
                  <a:pt x="1217" y="2355"/>
                </a:cubicBezTo>
                <a:cubicBezTo>
                  <a:pt x="1272" y="2372"/>
                  <a:pt x="1299" y="2374"/>
                  <a:pt x="1364" y="2378"/>
                </a:cubicBezTo>
                <a:cubicBezTo>
                  <a:pt x="1378" y="2387"/>
                  <a:pt x="1395" y="2393"/>
                  <a:pt x="1406" y="2405"/>
                </a:cubicBezTo>
                <a:cubicBezTo>
                  <a:pt x="1415" y="2415"/>
                  <a:pt x="1422" y="2430"/>
                  <a:pt x="1433" y="2438"/>
                </a:cubicBezTo>
                <a:cubicBezTo>
                  <a:pt x="1458" y="2457"/>
                  <a:pt x="1489" y="2467"/>
                  <a:pt x="1512" y="2488"/>
                </a:cubicBezTo>
                <a:cubicBezTo>
                  <a:pt x="1518" y="2508"/>
                  <a:pt x="1519" y="2519"/>
                  <a:pt x="1498" y="2525"/>
                </a:cubicBezTo>
                <a:cubicBezTo>
                  <a:pt x="1509" y="2542"/>
                  <a:pt x="1514" y="2548"/>
                  <a:pt x="1507" y="2567"/>
                </a:cubicBezTo>
                <a:cubicBezTo>
                  <a:pt x="1512" y="2582"/>
                  <a:pt x="1521" y="2587"/>
                  <a:pt x="1535" y="2594"/>
                </a:cubicBezTo>
                <a:cubicBezTo>
                  <a:pt x="1544" y="2598"/>
                  <a:pt x="1562" y="2604"/>
                  <a:pt x="1562" y="2604"/>
                </a:cubicBezTo>
                <a:cubicBezTo>
                  <a:pt x="1593" y="2599"/>
                  <a:pt x="1612" y="2586"/>
                  <a:pt x="1641" y="2581"/>
                </a:cubicBezTo>
                <a:cubicBezTo>
                  <a:pt x="1659" y="2561"/>
                  <a:pt x="1653" y="2582"/>
                  <a:pt x="1659" y="2599"/>
                </a:cubicBezTo>
                <a:cubicBezTo>
                  <a:pt x="1654" y="2613"/>
                  <a:pt x="1650" y="2626"/>
                  <a:pt x="1645" y="2640"/>
                </a:cubicBezTo>
                <a:cubicBezTo>
                  <a:pt x="1646" y="2644"/>
                  <a:pt x="1651" y="2690"/>
                  <a:pt x="1654" y="2700"/>
                </a:cubicBezTo>
                <a:cubicBezTo>
                  <a:pt x="1657" y="2710"/>
                  <a:pt x="1664" y="2728"/>
                  <a:pt x="1664" y="2728"/>
                </a:cubicBezTo>
                <a:cubicBezTo>
                  <a:pt x="1654" y="2755"/>
                  <a:pt x="1643" y="2798"/>
                  <a:pt x="1677" y="2811"/>
                </a:cubicBezTo>
                <a:cubicBezTo>
                  <a:pt x="1682" y="2826"/>
                  <a:pt x="1691" y="2837"/>
                  <a:pt x="1696" y="2852"/>
                </a:cubicBezTo>
                <a:cubicBezTo>
                  <a:pt x="1703" y="2877"/>
                  <a:pt x="1706" y="2896"/>
                  <a:pt x="1719" y="2917"/>
                </a:cubicBezTo>
                <a:cubicBezTo>
                  <a:pt x="1727" y="2945"/>
                  <a:pt x="1729" y="3008"/>
                  <a:pt x="1760" y="3018"/>
                </a:cubicBezTo>
                <a:cubicBezTo>
                  <a:pt x="1767" y="3037"/>
                  <a:pt x="1774" y="3036"/>
                  <a:pt x="1793" y="3041"/>
                </a:cubicBezTo>
                <a:cubicBezTo>
                  <a:pt x="1803" y="3052"/>
                  <a:pt x="1805" y="3063"/>
                  <a:pt x="1816" y="3074"/>
                </a:cubicBezTo>
                <a:cubicBezTo>
                  <a:pt x="1817" y="3082"/>
                  <a:pt x="1818" y="3090"/>
                  <a:pt x="1820" y="3097"/>
                </a:cubicBezTo>
                <a:cubicBezTo>
                  <a:pt x="1823" y="3106"/>
                  <a:pt x="1830" y="3124"/>
                  <a:pt x="1830" y="3124"/>
                </a:cubicBezTo>
                <a:cubicBezTo>
                  <a:pt x="1859" y="3120"/>
                  <a:pt x="1885" y="3110"/>
                  <a:pt x="1912" y="3101"/>
                </a:cubicBezTo>
                <a:cubicBezTo>
                  <a:pt x="1926" y="3096"/>
                  <a:pt x="1954" y="3087"/>
                  <a:pt x="1954" y="3087"/>
                </a:cubicBezTo>
                <a:cubicBezTo>
                  <a:pt x="1966" y="3070"/>
                  <a:pt x="1967" y="3050"/>
                  <a:pt x="1982" y="3037"/>
                </a:cubicBezTo>
                <a:cubicBezTo>
                  <a:pt x="1986" y="3010"/>
                  <a:pt x="1990" y="2979"/>
                  <a:pt x="2009" y="2958"/>
                </a:cubicBezTo>
                <a:cubicBezTo>
                  <a:pt x="2015" y="2938"/>
                  <a:pt x="2037" y="2856"/>
                  <a:pt x="2051" y="2843"/>
                </a:cubicBezTo>
                <a:cubicBezTo>
                  <a:pt x="2063" y="2832"/>
                  <a:pt x="2120" y="2829"/>
                  <a:pt x="2124" y="2829"/>
                </a:cubicBezTo>
                <a:cubicBezTo>
                  <a:pt x="2138" y="2825"/>
                  <a:pt x="2152" y="2821"/>
                  <a:pt x="2166" y="2816"/>
                </a:cubicBezTo>
                <a:cubicBezTo>
                  <a:pt x="2175" y="2813"/>
                  <a:pt x="2194" y="2806"/>
                  <a:pt x="2194" y="2806"/>
                </a:cubicBezTo>
                <a:cubicBezTo>
                  <a:pt x="2224" y="2763"/>
                  <a:pt x="2268" y="2774"/>
                  <a:pt x="2309" y="2751"/>
                </a:cubicBezTo>
                <a:cubicBezTo>
                  <a:pt x="2327" y="2741"/>
                  <a:pt x="2340" y="2725"/>
                  <a:pt x="2359" y="2719"/>
                </a:cubicBezTo>
                <a:cubicBezTo>
                  <a:pt x="2375" y="2705"/>
                  <a:pt x="2385" y="2693"/>
                  <a:pt x="2406" y="2687"/>
                </a:cubicBezTo>
                <a:cubicBezTo>
                  <a:pt x="2426" y="2665"/>
                  <a:pt x="2461" y="2666"/>
                  <a:pt x="2488" y="2663"/>
                </a:cubicBezTo>
                <a:cubicBezTo>
                  <a:pt x="2501" y="2630"/>
                  <a:pt x="2539" y="2628"/>
                  <a:pt x="2571" y="2622"/>
                </a:cubicBezTo>
                <a:cubicBezTo>
                  <a:pt x="2598" y="2598"/>
                  <a:pt x="2575" y="2595"/>
                  <a:pt x="2622" y="2585"/>
                </a:cubicBezTo>
                <a:cubicBezTo>
                  <a:pt x="2660" y="2593"/>
                  <a:pt x="2636" y="2595"/>
                  <a:pt x="2664" y="2613"/>
                </a:cubicBezTo>
                <a:cubicBezTo>
                  <a:pt x="2674" y="2658"/>
                  <a:pt x="2710" y="2658"/>
                  <a:pt x="2751" y="2663"/>
                </a:cubicBezTo>
                <a:cubicBezTo>
                  <a:pt x="2765" y="2679"/>
                  <a:pt x="2778" y="2691"/>
                  <a:pt x="2793" y="2705"/>
                </a:cubicBezTo>
                <a:cubicBezTo>
                  <a:pt x="2805" y="2749"/>
                  <a:pt x="2786" y="2818"/>
                  <a:pt x="2825" y="2829"/>
                </a:cubicBezTo>
                <a:cubicBezTo>
                  <a:pt x="2838" y="2844"/>
                  <a:pt x="2857" y="2847"/>
                  <a:pt x="2876" y="2852"/>
                </a:cubicBezTo>
                <a:cubicBezTo>
                  <a:pt x="2880" y="2849"/>
                  <a:pt x="2886" y="2847"/>
                  <a:pt x="2889" y="2843"/>
                </a:cubicBezTo>
                <a:cubicBezTo>
                  <a:pt x="2892" y="2839"/>
                  <a:pt x="2890" y="2832"/>
                  <a:pt x="2894" y="2829"/>
                </a:cubicBezTo>
                <a:cubicBezTo>
                  <a:pt x="2907" y="2817"/>
                  <a:pt x="2928" y="2822"/>
                  <a:pt x="2945" y="2820"/>
                </a:cubicBezTo>
                <a:cubicBezTo>
                  <a:pt x="2970" y="2812"/>
                  <a:pt x="2951" y="2825"/>
                  <a:pt x="2977" y="2834"/>
                </a:cubicBezTo>
                <a:cubicBezTo>
                  <a:pt x="2996" y="2827"/>
                  <a:pt x="3003" y="2828"/>
                  <a:pt x="3009" y="2848"/>
                </a:cubicBezTo>
                <a:cubicBezTo>
                  <a:pt x="3015" y="2893"/>
                  <a:pt x="3015" y="2943"/>
                  <a:pt x="3064" y="2958"/>
                </a:cubicBezTo>
                <a:cubicBezTo>
                  <a:pt x="3061" y="2985"/>
                  <a:pt x="3063" y="3021"/>
                  <a:pt x="3041" y="3041"/>
                </a:cubicBezTo>
                <a:cubicBezTo>
                  <a:pt x="3046" y="3063"/>
                  <a:pt x="3054" y="3084"/>
                  <a:pt x="3060" y="3106"/>
                </a:cubicBezTo>
                <a:cubicBezTo>
                  <a:pt x="3062" y="3112"/>
                  <a:pt x="3059" y="3120"/>
                  <a:pt x="3064" y="3124"/>
                </a:cubicBezTo>
                <a:cubicBezTo>
                  <a:pt x="3071" y="3131"/>
                  <a:pt x="3092" y="3134"/>
                  <a:pt x="3092" y="3134"/>
                </a:cubicBezTo>
                <a:cubicBezTo>
                  <a:pt x="3099" y="3153"/>
                  <a:pt x="3110" y="3168"/>
                  <a:pt x="3129" y="3175"/>
                </a:cubicBezTo>
                <a:cubicBezTo>
                  <a:pt x="3143" y="3197"/>
                  <a:pt x="3168" y="3203"/>
                  <a:pt x="3193" y="3207"/>
                </a:cubicBezTo>
                <a:cubicBezTo>
                  <a:pt x="3200" y="3227"/>
                  <a:pt x="3208" y="3279"/>
                  <a:pt x="3221" y="3295"/>
                </a:cubicBezTo>
                <a:cubicBezTo>
                  <a:pt x="3227" y="3302"/>
                  <a:pt x="3241" y="3306"/>
                  <a:pt x="3249" y="3309"/>
                </a:cubicBezTo>
                <a:cubicBezTo>
                  <a:pt x="3262" y="3328"/>
                  <a:pt x="3278" y="3324"/>
                  <a:pt x="3299" y="3332"/>
                </a:cubicBezTo>
                <a:cubicBezTo>
                  <a:pt x="3319" y="3350"/>
                  <a:pt x="3369" y="3364"/>
                  <a:pt x="3396" y="3369"/>
                </a:cubicBezTo>
                <a:cubicBezTo>
                  <a:pt x="3413" y="3350"/>
                  <a:pt x="3400" y="3327"/>
                  <a:pt x="3387" y="3309"/>
                </a:cubicBezTo>
                <a:cubicBezTo>
                  <a:pt x="3380" y="3254"/>
                  <a:pt x="3379" y="3220"/>
                  <a:pt x="3318" y="3212"/>
                </a:cubicBezTo>
                <a:cubicBezTo>
                  <a:pt x="3294" y="3203"/>
                  <a:pt x="3304" y="3195"/>
                  <a:pt x="3276" y="3189"/>
                </a:cubicBezTo>
                <a:cubicBezTo>
                  <a:pt x="3262" y="3174"/>
                  <a:pt x="3254" y="3172"/>
                  <a:pt x="3235" y="3166"/>
                </a:cubicBezTo>
                <a:cubicBezTo>
                  <a:pt x="3221" y="3157"/>
                  <a:pt x="3212" y="3147"/>
                  <a:pt x="3198" y="3138"/>
                </a:cubicBezTo>
                <a:cubicBezTo>
                  <a:pt x="3191" y="3118"/>
                  <a:pt x="3180" y="3102"/>
                  <a:pt x="3166" y="3087"/>
                </a:cubicBezTo>
                <a:cubicBezTo>
                  <a:pt x="3158" y="3065"/>
                  <a:pt x="3143" y="3068"/>
                  <a:pt x="3120" y="3064"/>
                </a:cubicBezTo>
                <a:cubicBezTo>
                  <a:pt x="3121" y="3052"/>
                  <a:pt x="3121" y="3040"/>
                  <a:pt x="3124" y="3028"/>
                </a:cubicBezTo>
                <a:cubicBezTo>
                  <a:pt x="3126" y="3018"/>
                  <a:pt x="3134" y="3000"/>
                  <a:pt x="3134" y="3000"/>
                </a:cubicBezTo>
                <a:cubicBezTo>
                  <a:pt x="3129" y="2976"/>
                  <a:pt x="3113" y="2954"/>
                  <a:pt x="3143" y="2945"/>
                </a:cubicBezTo>
                <a:cubicBezTo>
                  <a:pt x="3179" y="2947"/>
                  <a:pt x="3237" y="2951"/>
                  <a:pt x="3272" y="2968"/>
                </a:cubicBezTo>
                <a:cubicBezTo>
                  <a:pt x="3311" y="2987"/>
                  <a:pt x="3260" y="2965"/>
                  <a:pt x="3299" y="2991"/>
                </a:cubicBezTo>
                <a:cubicBezTo>
                  <a:pt x="3320" y="3005"/>
                  <a:pt x="3359" y="3011"/>
                  <a:pt x="3382" y="3014"/>
                </a:cubicBezTo>
                <a:cubicBezTo>
                  <a:pt x="3388" y="3016"/>
                  <a:pt x="3405" y="3020"/>
                  <a:pt x="3410" y="3023"/>
                </a:cubicBezTo>
                <a:cubicBezTo>
                  <a:pt x="3420" y="3028"/>
                  <a:pt x="3438" y="3041"/>
                  <a:pt x="3438" y="3041"/>
                </a:cubicBezTo>
                <a:cubicBezTo>
                  <a:pt x="3443" y="3064"/>
                  <a:pt x="3447" y="3065"/>
                  <a:pt x="3465" y="3078"/>
                </a:cubicBezTo>
                <a:cubicBezTo>
                  <a:pt x="3510" y="3070"/>
                  <a:pt x="3471" y="3084"/>
                  <a:pt x="3493" y="3046"/>
                </a:cubicBezTo>
                <a:cubicBezTo>
                  <a:pt x="3494" y="3045"/>
                  <a:pt x="3520" y="3037"/>
                  <a:pt x="3521" y="3037"/>
                </a:cubicBezTo>
                <a:cubicBezTo>
                  <a:pt x="3538" y="3035"/>
                  <a:pt x="3554" y="3034"/>
                  <a:pt x="3571" y="3032"/>
                </a:cubicBezTo>
                <a:cubicBezTo>
                  <a:pt x="3576" y="3009"/>
                  <a:pt x="3576" y="2998"/>
                  <a:pt x="3599" y="2991"/>
                </a:cubicBezTo>
                <a:cubicBezTo>
                  <a:pt x="3602" y="2988"/>
                  <a:pt x="3604" y="2983"/>
                  <a:pt x="3608" y="2981"/>
                </a:cubicBezTo>
                <a:cubicBezTo>
                  <a:pt x="3612" y="2978"/>
                  <a:pt x="3618" y="2980"/>
                  <a:pt x="3622" y="2977"/>
                </a:cubicBezTo>
                <a:cubicBezTo>
                  <a:pt x="3638" y="2964"/>
                  <a:pt x="3628" y="2954"/>
                  <a:pt x="3650" y="2940"/>
                </a:cubicBezTo>
                <a:cubicBezTo>
                  <a:pt x="3671" y="2908"/>
                  <a:pt x="3660" y="2878"/>
                  <a:pt x="3650" y="2843"/>
                </a:cubicBezTo>
                <a:cubicBezTo>
                  <a:pt x="3648" y="2836"/>
                  <a:pt x="3614" y="2824"/>
                  <a:pt x="3608" y="2820"/>
                </a:cubicBezTo>
                <a:cubicBezTo>
                  <a:pt x="3597" y="2803"/>
                  <a:pt x="3579" y="2785"/>
                  <a:pt x="3562" y="2774"/>
                </a:cubicBezTo>
                <a:cubicBezTo>
                  <a:pt x="3551" y="2757"/>
                  <a:pt x="3544" y="2758"/>
                  <a:pt x="3525" y="2751"/>
                </a:cubicBezTo>
                <a:cubicBezTo>
                  <a:pt x="3513" y="2733"/>
                  <a:pt x="3504" y="2735"/>
                  <a:pt x="3484" y="2728"/>
                </a:cubicBezTo>
                <a:cubicBezTo>
                  <a:pt x="3467" y="2701"/>
                  <a:pt x="3464" y="2670"/>
                  <a:pt x="3456" y="2640"/>
                </a:cubicBezTo>
                <a:cubicBezTo>
                  <a:pt x="3469" y="2622"/>
                  <a:pt x="3480" y="2627"/>
                  <a:pt x="3498" y="2617"/>
                </a:cubicBezTo>
                <a:cubicBezTo>
                  <a:pt x="3511" y="2610"/>
                  <a:pt x="3522" y="2598"/>
                  <a:pt x="3534" y="2590"/>
                </a:cubicBezTo>
                <a:cubicBezTo>
                  <a:pt x="3547" y="2554"/>
                  <a:pt x="3593" y="2576"/>
                  <a:pt x="3622" y="2581"/>
                </a:cubicBezTo>
                <a:cubicBezTo>
                  <a:pt x="3639" y="2606"/>
                  <a:pt x="3650" y="2598"/>
                  <a:pt x="3682" y="2594"/>
                </a:cubicBezTo>
                <a:cubicBezTo>
                  <a:pt x="3702" y="2588"/>
                  <a:pt x="3704" y="2568"/>
                  <a:pt x="3719" y="2553"/>
                </a:cubicBezTo>
                <a:cubicBezTo>
                  <a:pt x="3733" y="2539"/>
                  <a:pt x="3757" y="2536"/>
                  <a:pt x="3774" y="2525"/>
                </a:cubicBezTo>
                <a:cubicBezTo>
                  <a:pt x="3779" y="2516"/>
                  <a:pt x="3780" y="2504"/>
                  <a:pt x="3788" y="2498"/>
                </a:cubicBezTo>
                <a:cubicBezTo>
                  <a:pt x="3811" y="2482"/>
                  <a:pt x="3868" y="2485"/>
                  <a:pt x="3885" y="2484"/>
                </a:cubicBezTo>
                <a:cubicBezTo>
                  <a:pt x="3915" y="2472"/>
                  <a:pt x="3926" y="2440"/>
                  <a:pt x="3958" y="2428"/>
                </a:cubicBezTo>
                <a:cubicBezTo>
                  <a:pt x="3966" y="2408"/>
                  <a:pt x="3987" y="2408"/>
                  <a:pt x="4004" y="2396"/>
                </a:cubicBezTo>
                <a:cubicBezTo>
                  <a:pt x="4011" y="2378"/>
                  <a:pt x="4014" y="2359"/>
                  <a:pt x="4028" y="2346"/>
                </a:cubicBezTo>
                <a:cubicBezTo>
                  <a:pt x="4031" y="2334"/>
                  <a:pt x="4035" y="2315"/>
                  <a:pt x="4041" y="2304"/>
                </a:cubicBezTo>
                <a:cubicBezTo>
                  <a:pt x="4049" y="2291"/>
                  <a:pt x="4061" y="2280"/>
                  <a:pt x="4069" y="2267"/>
                </a:cubicBezTo>
                <a:cubicBezTo>
                  <a:pt x="4076" y="2249"/>
                  <a:pt x="4073" y="2242"/>
                  <a:pt x="4092" y="2235"/>
                </a:cubicBezTo>
                <a:cubicBezTo>
                  <a:pt x="4097" y="2221"/>
                  <a:pt x="4101" y="2207"/>
                  <a:pt x="4106" y="2193"/>
                </a:cubicBezTo>
                <a:cubicBezTo>
                  <a:pt x="4107" y="2185"/>
                  <a:pt x="4110" y="2178"/>
                  <a:pt x="4110" y="2170"/>
                </a:cubicBezTo>
                <a:cubicBezTo>
                  <a:pt x="4110" y="2111"/>
                  <a:pt x="4094" y="2123"/>
                  <a:pt x="4051" y="2106"/>
                </a:cubicBezTo>
                <a:cubicBezTo>
                  <a:pt x="4056" y="2080"/>
                  <a:pt x="4055" y="2061"/>
                  <a:pt x="4032" y="2046"/>
                </a:cubicBezTo>
                <a:cubicBezTo>
                  <a:pt x="4025" y="2022"/>
                  <a:pt x="4021" y="1997"/>
                  <a:pt x="3995" y="1986"/>
                </a:cubicBezTo>
                <a:cubicBezTo>
                  <a:pt x="3980" y="1980"/>
                  <a:pt x="3949" y="1972"/>
                  <a:pt x="3949" y="1972"/>
                </a:cubicBezTo>
                <a:cubicBezTo>
                  <a:pt x="3944" y="1954"/>
                  <a:pt x="3937" y="1951"/>
                  <a:pt x="3922" y="1940"/>
                </a:cubicBezTo>
                <a:cubicBezTo>
                  <a:pt x="3928" y="1897"/>
                  <a:pt x="3941" y="1897"/>
                  <a:pt x="3977" y="1889"/>
                </a:cubicBezTo>
                <a:cubicBezTo>
                  <a:pt x="3984" y="1866"/>
                  <a:pt x="3982" y="1885"/>
                  <a:pt x="3972" y="1866"/>
                </a:cubicBezTo>
                <a:cubicBezTo>
                  <a:pt x="3956" y="1837"/>
                  <a:pt x="3997" y="1855"/>
                  <a:pt x="3922" y="1848"/>
                </a:cubicBezTo>
                <a:cubicBezTo>
                  <a:pt x="3926" y="1846"/>
                  <a:pt x="3940" y="1843"/>
                  <a:pt x="3935" y="1843"/>
                </a:cubicBezTo>
                <a:cubicBezTo>
                  <a:pt x="3929" y="1843"/>
                  <a:pt x="3922" y="1844"/>
                  <a:pt x="3917" y="1848"/>
                </a:cubicBezTo>
                <a:cubicBezTo>
                  <a:pt x="3913" y="1851"/>
                  <a:pt x="3915" y="1858"/>
                  <a:pt x="3912" y="1862"/>
                </a:cubicBezTo>
                <a:cubicBezTo>
                  <a:pt x="3908" y="1866"/>
                  <a:pt x="3903" y="1868"/>
                  <a:pt x="3898" y="1871"/>
                </a:cubicBezTo>
                <a:cubicBezTo>
                  <a:pt x="3822" y="1864"/>
                  <a:pt x="3861" y="1869"/>
                  <a:pt x="3820" y="1843"/>
                </a:cubicBezTo>
                <a:cubicBezTo>
                  <a:pt x="3811" y="1846"/>
                  <a:pt x="3779" y="1852"/>
                  <a:pt x="3797" y="1829"/>
                </a:cubicBezTo>
                <a:cubicBezTo>
                  <a:pt x="3804" y="1821"/>
                  <a:pt x="3816" y="1819"/>
                  <a:pt x="3825" y="1816"/>
                </a:cubicBezTo>
                <a:cubicBezTo>
                  <a:pt x="3832" y="1809"/>
                  <a:pt x="3842" y="1805"/>
                  <a:pt x="3848" y="1797"/>
                </a:cubicBezTo>
                <a:cubicBezTo>
                  <a:pt x="3851" y="1793"/>
                  <a:pt x="3849" y="1787"/>
                  <a:pt x="3852" y="1783"/>
                </a:cubicBezTo>
                <a:cubicBezTo>
                  <a:pt x="3854" y="1779"/>
                  <a:pt x="3859" y="1777"/>
                  <a:pt x="3862" y="1774"/>
                </a:cubicBezTo>
                <a:cubicBezTo>
                  <a:pt x="3870" y="1748"/>
                  <a:pt x="3899" y="1743"/>
                  <a:pt x="3917" y="1723"/>
                </a:cubicBezTo>
                <a:cubicBezTo>
                  <a:pt x="3945" y="1733"/>
                  <a:pt x="3936" y="1754"/>
                  <a:pt x="3931" y="1783"/>
                </a:cubicBezTo>
                <a:cubicBezTo>
                  <a:pt x="3930" y="1788"/>
                  <a:pt x="3921" y="1797"/>
                  <a:pt x="3926" y="1797"/>
                </a:cubicBezTo>
                <a:cubicBezTo>
                  <a:pt x="3936" y="1797"/>
                  <a:pt x="3937" y="1780"/>
                  <a:pt x="3945" y="1774"/>
                </a:cubicBezTo>
                <a:cubicBezTo>
                  <a:pt x="3970" y="1755"/>
                  <a:pt x="3998" y="1742"/>
                  <a:pt x="4028" y="1737"/>
                </a:cubicBezTo>
                <a:cubicBezTo>
                  <a:pt x="4043" y="1739"/>
                  <a:pt x="4060" y="1735"/>
                  <a:pt x="4074" y="1742"/>
                </a:cubicBezTo>
                <a:cubicBezTo>
                  <a:pt x="4084" y="1747"/>
                  <a:pt x="4092" y="1770"/>
                  <a:pt x="4092" y="1770"/>
                </a:cubicBezTo>
                <a:cubicBezTo>
                  <a:pt x="4094" y="1778"/>
                  <a:pt x="4091" y="1788"/>
                  <a:pt x="4097" y="1793"/>
                </a:cubicBezTo>
                <a:cubicBezTo>
                  <a:pt x="4102" y="1797"/>
                  <a:pt x="4109" y="1788"/>
                  <a:pt x="4115" y="1788"/>
                </a:cubicBezTo>
                <a:cubicBezTo>
                  <a:pt x="4132" y="1788"/>
                  <a:pt x="4157" y="1802"/>
                  <a:pt x="4170" y="1811"/>
                </a:cubicBezTo>
                <a:cubicBezTo>
                  <a:pt x="4179" y="1835"/>
                  <a:pt x="4182" y="1844"/>
                  <a:pt x="4198" y="1862"/>
                </a:cubicBezTo>
                <a:cubicBezTo>
                  <a:pt x="4205" y="1881"/>
                  <a:pt x="4222" y="1891"/>
                  <a:pt x="4239" y="1903"/>
                </a:cubicBezTo>
                <a:cubicBezTo>
                  <a:pt x="4255" y="1899"/>
                  <a:pt x="4261" y="1890"/>
                  <a:pt x="4276" y="1885"/>
                </a:cubicBezTo>
                <a:cubicBezTo>
                  <a:pt x="4291" y="1871"/>
                  <a:pt x="4302" y="1858"/>
                  <a:pt x="4309" y="1839"/>
                </a:cubicBezTo>
                <a:cubicBezTo>
                  <a:pt x="4307" y="1819"/>
                  <a:pt x="4309" y="1798"/>
                  <a:pt x="4304" y="1779"/>
                </a:cubicBezTo>
                <a:cubicBezTo>
                  <a:pt x="4303" y="1774"/>
                  <a:pt x="4294" y="1774"/>
                  <a:pt x="4290" y="1770"/>
                </a:cubicBezTo>
                <a:cubicBezTo>
                  <a:pt x="4282" y="1764"/>
                  <a:pt x="4280" y="1752"/>
                  <a:pt x="4272" y="1746"/>
                </a:cubicBezTo>
                <a:cubicBezTo>
                  <a:pt x="4268" y="1743"/>
                  <a:pt x="4263" y="1743"/>
                  <a:pt x="4258" y="1742"/>
                </a:cubicBezTo>
                <a:cubicBezTo>
                  <a:pt x="4251" y="1724"/>
                  <a:pt x="4247" y="1716"/>
                  <a:pt x="4230" y="1705"/>
                </a:cubicBezTo>
                <a:cubicBezTo>
                  <a:pt x="4209" y="1672"/>
                  <a:pt x="4188" y="1708"/>
                  <a:pt x="4175" y="1673"/>
                </a:cubicBezTo>
                <a:cubicBezTo>
                  <a:pt x="4180" y="1623"/>
                  <a:pt x="4193" y="1508"/>
                  <a:pt x="4249" y="1488"/>
                </a:cubicBezTo>
                <a:cubicBezTo>
                  <a:pt x="4263" y="1468"/>
                  <a:pt x="4282" y="1466"/>
                  <a:pt x="4304" y="1461"/>
                </a:cubicBezTo>
                <a:cubicBezTo>
                  <a:pt x="4316" y="1427"/>
                  <a:pt x="4314" y="1386"/>
                  <a:pt x="4322" y="1350"/>
                </a:cubicBezTo>
                <a:cubicBezTo>
                  <a:pt x="4320" y="1305"/>
                  <a:pt x="4320" y="1251"/>
                  <a:pt x="4304" y="1207"/>
                </a:cubicBezTo>
                <a:cubicBezTo>
                  <a:pt x="4297" y="1162"/>
                  <a:pt x="4280" y="1079"/>
                  <a:pt x="4230" y="1065"/>
                </a:cubicBezTo>
                <a:cubicBezTo>
                  <a:pt x="4208" y="1040"/>
                  <a:pt x="4172" y="1037"/>
                  <a:pt x="4147" y="1014"/>
                </a:cubicBezTo>
                <a:cubicBezTo>
                  <a:pt x="4086" y="1019"/>
                  <a:pt x="4086" y="1027"/>
                  <a:pt x="4037" y="1041"/>
                </a:cubicBezTo>
                <a:cubicBezTo>
                  <a:pt x="3986" y="1037"/>
                  <a:pt x="3979" y="1049"/>
                  <a:pt x="3968" y="1009"/>
                </a:cubicBezTo>
                <a:cubicBezTo>
                  <a:pt x="3971" y="958"/>
                  <a:pt x="3970" y="950"/>
                  <a:pt x="3981" y="912"/>
                </a:cubicBezTo>
                <a:cubicBezTo>
                  <a:pt x="3976" y="892"/>
                  <a:pt x="3974" y="867"/>
                  <a:pt x="3958" y="853"/>
                </a:cubicBezTo>
                <a:cubicBezTo>
                  <a:pt x="3940" y="866"/>
                  <a:pt x="3923" y="857"/>
                  <a:pt x="3940" y="876"/>
                </a:cubicBezTo>
                <a:cubicBezTo>
                  <a:pt x="3946" y="870"/>
                  <a:pt x="3954" y="861"/>
                  <a:pt x="3958" y="853"/>
                </a:cubicBezTo>
                <a:cubicBezTo>
                  <a:pt x="3974" y="819"/>
                  <a:pt x="3957" y="829"/>
                  <a:pt x="3981" y="820"/>
                </a:cubicBezTo>
                <a:cubicBezTo>
                  <a:pt x="3994" y="809"/>
                  <a:pt x="3999" y="797"/>
                  <a:pt x="4014" y="788"/>
                </a:cubicBezTo>
                <a:cubicBezTo>
                  <a:pt x="4027" y="768"/>
                  <a:pt x="4045" y="760"/>
                  <a:pt x="4064" y="747"/>
                </a:cubicBezTo>
                <a:cubicBezTo>
                  <a:pt x="4086" y="732"/>
                  <a:pt x="4089" y="703"/>
                  <a:pt x="4115" y="696"/>
                </a:cubicBezTo>
                <a:cubicBezTo>
                  <a:pt x="4143" y="702"/>
                  <a:pt x="4150" y="707"/>
                  <a:pt x="4175" y="691"/>
                </a:cubicBezTo>
                <a:cubicBezTo>
                  <a:pt x="4180" y="677"/>
                  <a:pt x="4184" y="664"/>
                  <a:pt x="4189" y="650"/>
                </a:cubicBezTo>
                <a:cubicBezTo>
                  <a:pt x="4179" y="621"/>
                  <a:pt x="4165" y="593"/>
                  <a:pt x="4138" y="576"/>
                </a:cubicBezTo>
                <a:cubicBezTo>
                  <a:pt x="4126" y="557"/>
                  <a:pt x="4113" y="543"/>
                  <a:pt x="4101" y="525"/>
                </a:cubicBezTo>
                <a:cubicBezTo>
                  <a:pt x="4090" y="488"/>
                  <a:pt x="4119" y="505"/>
                  <a:pt x="4138" y="512"/>
                </a:cubicBezTo>
                <a:cubicBezTo>
                  <a:pt x="4143" y="516"/>
                  <a:pt x="4146" y="522"/>
                  <a:pt x="4152" y="525"/>
                </a:cubicBezTo>
                <a:cubicBezTo>
                  <a:pt x="4161" y="530"/>
                  <a:pt x="4180" y="535"/>
                  <a:pt x="4180" y="535"/>
                </a:cubicBezTo>
                <a:cubicBezTo>
                  <a:pt x="4219" y="524"/>
                  <a:pt x="4200" y="495"/>
                  <a:pt x="4184" y="470"/>
                </a:cubicBezTo>
                <a:cubicBezTo>
                  <a:pt x="4203" y="463"/>
                  <a:pt x="4211" y="466"/>
                  <a:pt x="4226" y="479"/>
                </a:cubicBezTo>
                <a:cubicBezTo>
                  <a:pt x="4235" y="512"/>
                  <a:pt x="4221" y="475"/>
                  <a:pt x="4244" y="502"/>
                </a:cubicBezTo>
                <a:cubicBezTo>
                  <a:pt x="4252" y="512"/>
                  <a:pt x="4252" y="532"/>
                  <a:pt x="4258" y="544"/>
                </a:cubicBezTo>
                <a:cubicBezTo>
                  <a:pt x="4265" y="559"/>
                  <a:pt x="4271" y="569"/>
                  <a:pt x="4276" y="585"/>
                </a:cubicBezTo>
                <a:cubicBezTo>
                  <a:pt x="4279" y="594"/>
                  <a:pt x="4278" y="607"/>
                  <a:pt x="4286" y="613"/>
                </a:cubicBezTo>
                <a:cubicBezTo>
                  <a:pt x="4303" y="625"/>
                  <a:pt x="4295" y="618"/>
                  <a:pt x="4309" y="631"/>
                </a:cubicBezTo>
                <a:cubicBezTo>
                  <a:pt x="4310" y="636"/>
                  <a:pt x="4310" y="641"/>
                  <a:pt x="4313" y="645"/>
                </a:cubicBezTo>
                <a:cubicBezTo>
                  <a:pt x="4316" y="649"/>
                  <a:pt x="4324" y="649"/>
                  <a:pt x="4327" y="654"/>
                </a:cubicBezTo>
                <a:cubicBezTo>
                  <a:pt x="4350" y="695"/>
                  <a:pt x="4320" y="682"/>
                  <a:pt x="4350" y="691"/>
                </a:cubicBezTo>
                <a:cubicBezTo>
                  <a:pt x="4397" y="721"/>
                  <a:pt x="4429" y="744"/>
                  <a:pt x="4484" y="760"/>
                </a:cubicBezTo>
                <a:cubicBezTo>
                  <a:pt x="4497" y="775"/>
                  <a:pt x="4520" y="777"/>
                  <a:pt x="4539" y="783"/>
                </a:cubicBezTo>
                <a:cubicBezTo>
                  <a:pt x="4553" y="799"/>
                  <a:pt x="4570" y="809"/>
                  <a:pt x="4590" y="816"/>
                </a:cubicBezTo>
                <a:cubicBezTo>
                  <a:pt x="4615" y="807"/>
                  <a:pt x="4618" y="770"/>
                  <a:pt x="4590" y="760"/>
                </a:cubicBezTo>
                <a:cubicBezTo>
                  <a:pt x="4557" y="731"/>
                  <a:pt x="4537" y="663"/>
                  <a:pt x="4502" y="641"/>
                </a:cubicBezTo>
                <a:cubicBezTo>
                  <a:pt x="4495" y="618"/>
                  <a:pt x="4464" y="566"/>
                  <a:pt x="4438" y="562"/>
                </a:cubicBezTo>
                <a:cubicBezTo>
                  <a:pt x="4414" y="558"/>
                  <a:pt x="4389" y="559"/>
                  <a:pt x="4364" y="558"/>
                </a:cubicBezTo>
                <a:cubicBezTo>
                  <a:pt x="4356" y="555"/>
                  <a:pt x="4342" y="551"/>
                  <a:pt x="4336" y="544"/>
                </a:cubicBezTo>
                <a:cubicBezTo>
                  <a:pt x="4323" y="527"/>
                  <a:pt x="4338" y="523"/>
                  <a:pt x="4313" y="507"/>
                </a:cubicBezTo>
                <a:cubicBezTo>
                  <a:pt x="4300" y="450"/>
                  <a:pt x="4316" y="424"/>
                  <a:pt x="4345" y="383"/>
                </a:cubicBezTo>
                <a:cubicBezTo>
                  <a:pt x="4351" y="362"/>
                  <a:pt x="4351" y="353"/>
                  <a:pt x="4336" y="336"/>
                </a:cubicBezTo>
                <a:cubicBezTo>
                  <a:pt x="4330" y="317"/>
                  <a:pt x="4330" y="311"/>
                  <a:pt x="4313" y="300"/>
                </a:cubicBezTo>
                <a:cubicBezTo>
                  <a:pt x="4302" y="261"/>
                  <a:pt x="4318" y="308"/>
                  <a:pt x="4299" y="277"/>
                </a:cubicBezTo>
                <a:cubicBezTo>
                  <a:pt x="4287" y="257"/>
                  <a:pt x="4282" y="229"/>
                  <a:pt x="4272" y="207"/>
                </a:cubicBezTo>
                <a:cubicBezTo>
                  <a:pt x="4266" y="194"/>
                  <a:pt x="4252" y="183"/>
                  <a:pt x="4244" y="171"/>
                </a:cubicBezTo>
                <a:cubicBezTo>
                  <a:pt x="4224" y="172"/>
                  <a:pt x="4203" y="170"/>
                  <a:pt x="4184" y="175"/>
                </a:cubicBezTo>
                <a:cubicBezTo>
                  <a:pt x="4179" y="176"/>
                  <a:pt x="4179" y="185"/>
                  <a:pt x="4175" y="189"/>
                </a:cubicBezTo>
                <a:cubicBezTo>
                  <a:pt x="4166" y="196"/>
                  <a:pt x="4145" y="199"/>
                  <a:pt x="4134" y="203"/>
                </a:cubicBezTo>
                <a:cubicBezTo>
                  <a:pt x="4129" y="163"/>
                  <a:pt x="4127" y="138"/>
                  <a:pt x="4087" y="124"/>
                </a:cubicBezTo>
                <a:cubicBezTo>
                  <a:pt x="4079" y="98"/>
                  <a:pt x="4082" y="122"/>
                  <a:pt x="4097" y="106"/>
                </a:cubicBezTo>
                <a:cubicBezTo>
                  <a:pt x="4136" y="66"/>
                  <a:pt x="4088" y="81"/>
                  <a:pt x="4152" y="74"/>
                </a:cubicBezTo>
                <a:cubicBezTo>
                  <a:pt x="4177" y="5"/>
                  <a:pt x="4125" y="17"/>
                  <a:pt x="4074" y="14"/>
                </a:cubicBezTo>
                <a:cubicBezTo>
                  <a:pt x="4037" y="4"/>
                  <a:pt x="4052" y="9"/>
                  <a:pt x="4028" y="0"/>
                </a:cubicBezTo>
                <a:cubicBezTo>
                  <a:pt x="4008" y="7"/>
                  <a:pt x="4007" y="13"/>
                  <a:pt x="4014" y="32"/>
                </a:cubicBezTo>
                <a:cubicBezTo>
                  <a:pt x="4012" y="38"/>
                  <a:pt x="4014" y="46"/>
                  <a:pt x="4009" y="51"/>
                </a:cubicBezTo>
                <a:cubicBezTo>
                  <a:pt x="4001" y="59"/>
                  <a:pt x="3987" y="55"/>
                  <a:pt x="3977" y="60"/>
                </a:cubicBezTo>
                <a:cubicBezTo>
                  <a:pt x="3945" y="76"/>
                  <a:pt x="3915" y="91"/>
                  <a:pt x="3880" y="101"/>
                </a:cubicBezTo>
                <a:cubicBezTo>
                  <a:pt x="3868" y="115"/>
                  <a:pt x="3847" y="123"/>
                  <a:pt x="3829" y="129"/>
                </a:cubicBezTo>
                <a:cubicBezTo>
                  <a:pt x="3808" y="162"/>
                  <a:pt x="3820" y="151"/>
                  <a:pt x="3797" y="166"/>
                </a:cubicBezTo>
                <a:cubicBezTo>
                  <a:pt x="3795" y="177"/>
                  <a:pt x="3784" y="188"/>
                  <a:pt x="3788" y="198"/>
                </a:cubicBezTo>
                <a:cubicBezTo>
                  <a:pt x="3791" y="206"/>
                  <a:pt x="3817" y="219"/>
                  <a:pt x="3825" y="221"/>
                </a:cubicBezTo>
                <a:cubicBezTo>
                  <a:pt x="3836" y="260"/>
                  <a:pt x="3800" y="275"/>
                  <a:pt x="3769" y="286"/>
                </a:cubicBezTo>
                <a:cubicBezTo>
                  <a:pt x="3755" y="335"/>
                  <a:pt x="3697" y="333"/>
                  <a:pt x="3654" y="336"/>
                </a:cubicBezTo>
                <a:cubicBezTo>
                  <a:pt x="3602" y="394"/>
                  <a:pt x="3603" y="378"/>
                  <a:pt x="3502" y="383"/>
                </a:cubicBezTo>
                <a:cubicBezTo>
                  <a:pt x="3464" y="407"/>
                  <a:pt x="3454" y="415"/>
                  <a:pt x="3405" y="419"/>
                </a:cubicBezTo>
                <a:cubicBezTo>
                  <a:pt x="3395" y="430"/>
                  <a:pt x="3383" y="441"/>
                  <a:pt x="3373" y="452"/>
                </a:cubicBezTo>
                <a:cubicBezTo>
                  <a:pt x="3390" y="463"/>
                  <a:pt x="3394" y="471"/>
                  <a:pt x="3401" y="489"/>
                </a:cubicBezTo>
                <a:cubicBezTo>
                  <a:pt x="3399" y="495"/>
                  <a:pt x="3400" y="502"/>
                  <a:pt x="3396" y="507"/>
                </a:cubicBezTo>
                <a:cubicBezTo>
                  <a:pt x="3388" y="517"/>
                  <a:pt x="3323" y="524"/>
                  <a:pt x="3313" y="525"/>
                </a:cubicBezTo>
                <a:cubicBezTo>
                  <a:pt x="3308" y="527"/>
                  <a:pt x="3300" y="525"/>
                  <a:pt x="3299" y="530"/>
                </a:cubicBezTo>
                <a:cubicBezTo>
                  <a:pt x="3298" y="540"/>
                  <a:pt x="3309" y="558"/>
                  <a:pt x="3309" y="558"/>
                </a:cubicBezTo>
                <a:cubicBezTo>
                  <a:pt x="3304" y="559"/>
                  <a:pt x="3300" y="564"/>
                  <a:pt x="3295" y="562"/>
                </a:cubicBezTo>
                <a:cubicBezTo>
                  <a:pt x="3284" y="558"/>
                  <a:pt x="3267" y="544"/>
                  <a:pt x="3267" y="544"/>
                </a:cubicBezTo>
                <a:cubicBezTo>
                  <a:pt x="3251" y="520"/>
                  <a:pt x="3224" y="516"/>
                  <a:pt x="3198" y="507"/>
                </a:cubicBezTo>
                <a:cubicBezTo>
                  <a:pt x="3170" y="509"/>
                  <a:pt x="3142" y="506"/>
                  <a:pt x="3115" y="512"/>
                </a:cubicBezTo>
                <a:cubicBezTo>
                  <a:pt x="3106" y="514"/>
                  <a:pt x="3115" y="536"/>
                  <a:pt x="3106" y="539"/>
                </a:cubicBezTo>
                <a:cubicBezTo>
                  <a:pt x="3085" y="546"/>
                  <a:pt x="3041" y="548"/>
                  <a:pt x="3041" y="548"/>
                </a:cubicBezTo>
                <a:cubicBezTo>
                  <a:pt x="3000" y="563"/>
                  <a:pt x="3024" y="557"/>
                  <a:pt x="2968" y="562"/>
                </a:cubicBezTo>
                <a:cubicBezTo>
                  <a:pt x="2957" y="566"/>
                  <a:pt x="2945" y="566"/>
                  <a:pt x="2935" y="571"/>
                </a:cubicBezTo>
                <a:cubicBezTo>
                  <a:pt x="2931" y="573"/>
                  <a:pt x="2930" y="579"/>
                  <a:pt x="2926" y="581"/>
                </a:cubicBezTo>
                <a:cubicBezTo>
                  <a:pt x="2916" y="586"/>
                  <a:pt x="2894" y="590"/>
                  <a:pt x="2894" y="590"/>
                </a:cubicBezTo>
                <a:cubicBezTo>
                  <a:pt x="2882" y="609"/>
                  <a:pt x="2875" y="615"/>
                  <a:pt x="2862" y="594"/>
                </a:cubicBezTo>
                <a:cubicBezTo>
                  <a:pt x="2898" y="584"/>
                  <a:pt x="2916" y="533"/>
                  <a:pt x="2926" y="498"/>
                </a:cubicBezTo>
                <a:cubicBezTo>
                  <a:pt x="2917" y="454"/>
                  <a:pt x="2869" y="473"/>
                  <a:pt x="2825" y="470"/>
                </a:cubicBezTo>
                <a:cubicBezTo>
                  <a:pt x="2822" y="465"/>
                  <a:pt x="2818" y="461"/>
                  <a:pt x="2816" y="456"/>
                </a:cubicBezTo>
                <a:cubicBezTo>
                  <a:pt x="2813" y="449"/>
                  <a:pt x="2817" y="438"/>
                  <a:pt x="2811" y="433"/>
                </a:cubicBezTo>
                <a:cubicBezTo>
                  <a:pt x="2807" y="430"/>
                  <a:pt x="2801" y="436"/>
                  <a:pt x="2797" y="438"/>
                </a:cubicBezTo>
                <a:cubicBezTo>
                  <a:pt x="2788" y="443"/>
                  <a:pt x="2779" y="450"/>
                  <a:pt x="2770" y="456"/>
                </a:cubicBezTo>
                <a:cubicBezTo>
                  <a:pt x="2759" y="463"/>
                  <a:pt x="2740" y="466"/>
                  <a:pt x="2728" y="470"/>
                </a:cubicBezTo>
                <a:cubicBezTo>
                  <a:pt x="2718" y="523"/>
                  <a:pt x="2696" y="503"/>
                  <a:pt x="2631" y="507"/>
                </a:cubicBezTo>
                <a:cubicBezTo>
                  <a:pt x="2611" y="513"/>
                  <a:pt x="2591" y="519"/>
                  <a:pt x="2571" y="525"/>
                </a:cubicBezTo>
                <a:cubicBezTo>
                  <a:pt x="2560" y="537"/>
                  <a:pt x="2551" y="543"/>
                  <a:pt x="2535" y="548"/>
                </a:cubicBezTo>
                <a:cubicBezTo>
                  <a:pt x="2532" y="551"/>
                  <a:pt x="2526" y="553"/>
                  <a:pt x="2525" y="558"/>
                </a:cubicBezTo>
                <a:cubicBezTo>
                  <a:pt x="2521" y="576"/>
                  <a:pt x="2531" y="598"/>
                  <a:pt x="2521" y="613"/>
                </a:cubicBezTo>
                <a:cubicBezTo>
                  <a:pt x="2518" y="618"/>
                  <a:pt x="2473" y="602"/>
                  <a:pt x="2465" y="599"/>
                </a:cubicBezTo>
                <a:cubicBezTo>
                  <a:pt x="2448" y="606"/>
                  <a:pt x="2443" y="612"/>
                  <a:pt x="2433" y="627"/>
                </a:cubicBezTo>
                <a:cubicBezTo>
                  <a:pt x="2447" y="665"/>
                  <a:pt x="2426" y="617"/>
                  <a:pt x="2452" y="650"/>
                </a:cubicBezTo>
                <a:cubicBezTo>
                  <a:pt x="2461" y="661"/>
                  <a:pt x="2460" y="675"/>
                  <a:pt x="2470" y="687"/>
                </a:cubicBezTo>
                <a:cubicBezTo>
                  <a:pt x="2461" y="734"/>
                  <a:pt x="2473" y="708"/>
                  <a:pt x="2447" y="691"/>
                </a:cubicBezTo>
                <a:cubicBezTo>
                  <a:pt x="2441" y="674"/>
                  <a:pt x="2430" y="671"/>
                  <a:pt x="2424" y="654"/>
                </a:cubicBezTo>
                <a:cubicBezTo>
                  <a:pt x="2384" y="659"/>
                  <a:pt x="2375" y="667"/>
                  <a:pt x="2341" y="677"/>
                </a:cubicBezTo>
                <a:cubicBezTo>
                  <a:pt x="2322" y="672"/>
                  <a:pt x="2319" y="663"/>
                  <a:pt x="2313" y="645"/>
                </a:cubicBezTo>
                <a:cubicBezTo>
                  <a:pt x="2278" y="653"/>
                  <a:pt x="2279" y="663"/>
                  <a:pt x="2272" y="696"/>
                </a:cubicBezTo>
                <a:cubicBezTo>
                  <a:pt x="2273" y="711"/>
                  <a:pt x="2271" y="727"/>
                  <a:pt x="2276" y="742"/>
                </a:cubicBezTo>
                <a:cubicBezTo>
                  <a:pt x="2278" y="747"/>
                  <a:pt x="2286" y="744"/>
                  <a:pt x="2290" y="747"/>
                </a:cubicBezTo>
                <a:cubicBezTo>
                  <a:pt x="2297" y="753"/>
                  <a:pt x="2298" y="763"/>
                  <a:pt x="2304" y="770"/>
                </a:cubicBezTo>
                <a:cubicBezTo>
                  <a:pt x="2313" y="794"/>
                  <a:pt x="2319" y="786"/>
                  <a:pt x="2313" y="816"/>
                </a:cubicBezTo>
                <a:cubicBezTo>
                  <a:pt x="2294" y="809"/>
                  <a:pt x="2301" y="799"/>
                  <a:pt x="2281" y="793"/>
                </a:cubicBezTo>
                <a:cubicBezTo>
                  <a:pt x="2270" y="794"/>
                  <a:pt x="2259" y="793"/>
                  <a:pt x="2249" y="797"/>
                </a:cubicBezTo>
                <a:cubicBezTo>
                  <a:pt x="2244" y="799"/>
                  <a:pt x="2244" y="807"/>
                  <a:pt x="2240" y="811"/>
                </a:cubicBezTo>
                <a:cubicBezTo>
                  <a:pt x="2237" y="814"/>
                  <a:pt x="2234" y="818"/>
                  <a:pt x="2230" y="820"/>
                </a:cubicBezTo>
                <a:cubicBezTo>
                  <a:pt x="2221" y="823"/>
                  <a:pt x="2212" y="823"/>
                  <a:pt x="2203" y="825"/>
                </a:cubicBezTo>
                <a:cubicBezTo>
                  <a:pt x="2177" y="842"/>
                  <a:pt x="2173" y="839"/>
                  <a:pt x="2138" y="834"/>
                </a:cubicBezTo>
                <a:cubicBezTo>
                  <a:pt x="2145" y="816"/>
                  <a:pt x="2165" y="806"/>
                  <a:pt x="2184" y="802"/>
                </a:cubicBezTo>
                <a:cubicBezTo>
                  <a:pt x="2205" y="783"/>
                  <a:pt x="2216" y="755"/>
                  <a:pt x="2226" y="728"/>
                </a:cubicBezTo>
                <a:cubicBezTo>
                  <a:pt x="2233" y="670"/>
                  <a:pt x="2221" y="712"/>
                  <a:pt x="2240" y="687"/>
                </a:cubicBezTo>
                <a:cubicBezTo>
                  <a:pt x="2247" y="678"/>
                  <a:pt x="2252" y="668"/>
                  <a:pt x="2258" y="659"/>
                </a:cubicBezTo>
                <a:cubicBezTo>
                  <a:pt x="2261" y="654"/>
                  <a:pt x="2267" y="645"/>
                  <a:pt x="2267" y="645"/>
                </a:cubicBezTo>
                <a:cubicBezTo>
                  <a:pt x="2275" y="608"/>
                  <a:pt x="2261" y="613"/>
                  <a:pt x="2230" y="604"/>
                </a:cubicBezTo>
                <a:cubicBezTo>
                  <a:pt x="2222" y="605"/>
                  <a:pt x="2214" y="605"/>
                  <a:pt x="2207" y="608"/>
                </a:cubicBezTo>
                <a:cubicBezTo>
                  <a:pt x="2191" y="615"/>
                  <a:pt x="2188" y="642"/>
                  <a:pt x="2170" y="654"/>
                </a:cubicBezTo>
                <a:cubicBezTo>
                  <a:pt x="2163" y="677"/>
                  <a:pt x="2159" y="692"/>
                  <a:pt x="2138" y="705"/>
                </a:cubicBezTo>
                <a:cubicBezTo>
                  <a:pt x="2134" y="743"/>
                  <a:pt x="2141" y="757"/>
                  <a:pt x="2106" y="747"/>
                </a:cubicBezTo>
                <a:cubicBezTo>
                  <a:pt x="2088" y="727"/>
                  <a:pt x="2055" y="719"/>
                  <a:pt x="2055" y="7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Freeform 22">
            <a:extLst>
              <a:ext uri="{FF2B5EF4-FFF2-40B4-BE49-F238E27FC236}">
                <a16:creationId xmlns:a16="http://schemas.microsoft.com/office/drawing/2014/main" id="{9723F519-8A37-5932-7C8F-651217396B74}"/>
              </a:ext>
            </a:extLst>
          </p:cNvPr>
          <p:cNvSpPr>
            <a:spLocks/>
          </p:cNvSpPr>
          <p:nvPr/>
        </p:nvSpPr>
        <p:spPr bwMode="auto">
          <a:xfrm>
            <a:off x="8610600" y="1676400"/>
            <a:ext cx="1004888" cy="1697038"/>
          </a:xfrm>
          <a:custGeom>
            <a:avLst/>
            <a:gdLst>
              <a:gd name="T0" fmla="*/ 463550 w 633"/>
              <a:gd name="T1" fmla="*/ 241300 h 1069"/>
              <a:gd name="T2" fmla="*/ 185738 w 633"/>
              <a:gd name="T3" fmla="*/ 44450 h 1069"/>
              <a:gd name="T4" fmla="*/ 33338 w 633"/>
              <a:gd name="T5" fmla="*/ 28575 h 1069"/>
              <a:gd name="T6" fmla="*/ 11113 w 633"/>
              <a:gd name="T7" fmla="*/ 66675 h 1069"/>
              <a:gd name="T8" fmla="*/ 142875 w 633"/>
              <a:gd name="T9" fmla="*/ 234950 h 1069"/>
              <a:gd name="T10" fmla="*/ 193675 w 633"/>
              <a:gd name="T11" fmla="*/ 307975 h 1069"/>
              <a:gd name="T12" fmla="*/ 274638 w 633"/>
              <a:gd name="T13" fmla="*/ 350838 h 1069"/>
              <a:gd name="T14" fmla="*/ 333375 w 633"/>
              <a:gd name="T15" fmla="*/ 460375 h 1069"/>
              <a:gd name="T16" fmla="*/ 384175 w 633"/>
              <a:gd name="T17" fmla="*/ 585788 h 1069"/>
              <a:gd name="T18" fmla="*/ 434975 w 633"/>
              <a:gd name="T19" fmla="*/ 665163 h 1069"/>
              <a:gd name="T20" fmla="*/ 493713 w 633"/>
              <a:gd name="T21" fmla="*/ 819150 h 1069"/>
              <a:gd name="T22" fmla="*/ 522288 w 633"/>
              <a:gd name="T23" fmla="*/ 885825 h 1069"/>
              <a:gd name="T24" fmla="*/ 538163 w 633"/>
              <a:gd name="T25" fmla="*/ 928688 h 1069"/>
              <a:gd name="T26" fmla="*/ 500063 w 633"/>
              <a:gd name="T27" fmla="*/ 1090613 h 1069"/>
              <a:gd name="T28" fmla="*/ 463550 w 633"/>
              <a:gd name="T29" fmla="*/ 1149350 h 1069"/>
              <a:gd name="T30" fmla="*/ 412750 w 633"/>
              <a:gd name="T31" fmla="*/ 1279525 h 1069"/>
              <a:gd name="T32" fmla="*/ 390525 w 633"/>
              <a:gd name="T33" fmla="*/ 1316038 h 1069"/>
              <a:gd name="T34" fmla="*/ 369888 w 633"/>
              <a:gd name="T35" fmla="*/ 1382713 h 1069"/>
              <a:gd name="T36" fmla="*/ 354013 w 633"/>
              <a:gd name="T37" fmla="*/ 1427163 h 1069"/>
              <a:gd name="T38" fmla="*/ 406400 w 633"/>
              <a:gd name="T39" fmla="*/ 1609725 h 1069"/>
              <a:gd name="T40" fmla="*/ 420688 w 633"/>
              <a:gd name="T41" fmla="*/ 1631950 h 1069"/>
              <a:gd name="T42" fmla="*/ 442913 w 633"/>
              <a:gd name="T43" fmla="*/ 1646238 h 1069"/>
              <a:gd name="T44" fmla="*/ 449263 w 633"/>
              <a:gd name="T45" fmla="*/ 1668463 h 1069"/>
              <a:gd name="T46" fmla="*/ 515938 w 633"/>
              <a:gd name="T47" fmla="*/ 1697038 h 1069"/>
              <a:gd name="T48" fmla="*/ 581025 w 633"/>
              <a:gd name="T49" fmla="*/ 1690688 h 1069"/>
              <a:gd name="T50" fmla="*/ 684213 w 633"/>
              <a:gd name="T51" fmla="*/ 1528763 h 1069"/>
              <a:gd name="T52" fmla="*/ 727075 w 633"/>
              <a:gd name="T53" fmla="*/ 1500188 h 1069"/>
              <a:gd name="T54" fmla="*/ 771525 w 633"/>
              <a:gd name="T55" fmla="*/ 1484313 h 1069"/>
              <a:gd name="T56" fmla="*/ 852488 w 633"/>
              <a:gd name="T57" fmla="*/ 1433513 h 1069"/>
              <a:gd name="T58" fmla="*/ 895350 w 633"/>
              <a:gd name="T59" fmla="*/ 1404938 h 1069"/>
              <a:gd name="T60" fmla="*/ 947738 w 633"/>
              <a:gd name="T61" fmla="*/ 1323975 h 1069"/>
              <a:gd name="T62" fmla="*/ 984250 w 633"/>
              <a:gd name="T63" fmla="*/ 1119188 h 1069"/>
              <a:gd name="T64" fmla="*/ 903288 w 633"/>
              <a:gd name="T65" fmla="*/ 782638 h 1069"/>
              <a:gd name="T66" fmla="*/ 858838 w 633"/>
              <a:gd name="T67" fmla="*/ 701675 h 1069"/>
              <a:gd name="T68" fmla="*/ 800100 w 633"/>
              <a:gd name="T69" fmla="*/ 504825 h 1069"/>
              <a:gd name="T70" fmla="*/ 763588 w 633"/>
              <a:gd name="T71" fmla="*/ 446088 h 1069"/>
              <a:gd name="T72" fmla="*/ 712788 w 633"/>
              <a:gd name="T73" fmla="*/ 401638 h 1069"/>
              <a:gd name="T74" fmla="*/ 668338 w 633"/>
              <a:gd name="T75" fmla="*/ 344488 h 1069"/>
              <a:gd name="T76" fmla="*/ 522288 w 633"/>
              <a:gd name="T77" fmla="*/ 219075 h 1069"/>
              <a:gd name="T78" fmla="*/ 463550 w 633"/>
              <a:gd name="T79" fmla="*/ 241300 h 10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3" h="1069">
                <a:moveTo>
                  <a:pt x="292" y="152"/>
                </a:moveTo>
                <a:cubicBezTo>
                  <a:pt x="258" y="99"/>
                  <a:pt x="178" y="45"/>
                  <a:pt x="117" y="28"/>
                </a:cubicBezTo>
                <a:cubicBezTo>
                  <a:pt x="92" y="0"/>
                  <a:pt x="58" y="16"/>
                  <a:pt x="21" y="18"/>
                </a:cubicBezTo>
                <a:cubicBezTo>
                  <a:pt x="18" y="27"/>
                  <a:pt x="8" y="33"/>
                  <a:pt x="7" y="42"/>
                </a:cubicBezTo>
                <a:cubicBezTo>
                  <a:pt x="0" y="90"/>
                  <a:pt x="63" y="121"/>
                  <a:pt x="90" y="148"/>
                </a:cubicBezTo>
                <a:cubicBezTo>
                  <a:pt x="94" y="162"/>
                  <a:pt x="109" y="186"/>
                  <a:pt x="122" y="194"/>
                </a:cubicBezTo>
                <a:cubicBezTo>
                  <a:pt x="139" y="205"/>
                  <a:pt x="159" y="203"/>
                  <a:pt x="173" y="221"/>
                </a:cubicBezTo>
                <a:cubicBezTo>
                  <a:pt x="189" y="242"/>
                  <a:pt x="203" y="265"/>
                  <a:pt x="210" y="290"/>
                </a:cubicBezTo>
                <a:cubicBezTo>
                  <a:pt x="218" y="317"/>
                  <a:pt x="223" y="348"/>
                  <a:pt x="242" y="369"/>
                </a:cubicBezTo>
                <a:cubicBezTo>
                  <a:pt x="247" y="388"/>
                  <a:pt x="263" y="402"/>
                  <a:pt x="274" y="419"/>
                </a:cubicBezTo>
                <a:cubicBezTo>
                  <a:pt x="293" y="447"/>
                  <a:pt x="292" y="487"/>
                  <a:pt x="311" y="516"/>
                </a:cubicBezTo>
                <a:cubicBezTo>
                  <a:pt x="316" y="532"/>
                  <a:pt x="322" y="543"/>
                  <a:pt x="329" y="558"/>
                </a:cubicBezTo>
                <a:cubicBezTo>
                  <a:pt x="333" y="567"/>
                  <a:pt x="339" y="585"/>
                  <a:pt x="339" y="585"/>
                </a:cubicBezTo>
                <a:cubicBezTo>
                  <a:pt x="336" y="619"/>
                  <a:pt x="341" y="661"/>
                  <a:pt x="315" y="687"/>
                </a:cubicBezTo>
                <a:cubicBezTo>
                  <a:pt x="310" y="703"/>
                  <a:pt x="301" y="711"/>
                  <a:pt x="292" y="724"/>
                </a:cubicBezTo>
                <a:cubicBezTo>
                  <a:pt x="283" y="752"/>
                  <a:pt x="277" y="782"/>
                  <a:pt x="260" y="806"/>
                </a:cubicBezTo>
                <a:cubicBezTo>
                  <a:pt x="249" y="845"/>
                  <a:pt x="265" y="798"/>
                  <a:pt x="246" y="829"/>
                </a:cubicBezTo>
                <a:cubicBezTo>
                  <a:pt x="239" y="840"/>
                  <a:pt x="237" y="859"/>
                  <a:pt x="233" y="871"/>
                </a:cubicBezTo>
                <a:cubicBezTo>
                  <a:pt x="230" y="880"/>
                  <a:pt x="223" y="899"/>
                  <a:pt x="223" y="899"/>
                </a:cubicBezTo>
                <a:cubicBezTo>
                  <a:pt x="219" y="945"/>
                  <a:pt x="205" y="996"/>
                  <a:pt x="256" y="1014"/>
                </a:cubicBezTo>
                <a:cubicBezTo>
                  <a:pt x="259" y="1019"/>
                  <a:pt x="261" y="1024"/>
                  <a:pt x="265" y="1028"/>
                </a:cubicBezTo>
                <a:cubicBezTo>
                  <a:pt x="269" y="1032"/>
                  <a:pt x="276" y="1033"/>
                  <a:pt x="279" y="1037"/>
                </a:cubicBezTo>
                <a:cubicBezTo>
                  <a:pt x="282" y="1041"/>
                  <a:pt x="280" y="1047"/>
                  <a:pt x="283" y="1051"/>
                </a:cubicBezTo>
                <a:cubicBezTo>
                  <a:pt x="292" y="1062"/>
                  <a:pt x="312" y="1065"/>
                  <a:pt x="325" y="1069"/>
                </a:cubicBezTo>
                <a:cubicBezTo>
                  <a:pt x="339" y="1068"/>
                  <a:pt x="353" y="1069"/>
                  <a:pt x="366" y="1065"/>
                </a:cubicBezTo>
                <a:cubicBezTo>
                  <a:pt x="393" y="1058"/>
                  <a:pt x="414" y="980"/>
                  <a:pt x="431" y="963"/>
                </a:cubicBezTo>
                <a:cubicBezTo>
                  <a:pt x="439" y="955"/>
                  <a:pt x="448" y="949"/>
                  <a:pt x="458" y="945"/>
                </a:cubicBezTo>
                <a:cubicBezTo>
                  <a:pt x="467" y="942"/>
                  <a:pt x="486" y="935"/>
                  <a:pt x="486" y="935"/>
                </a:cubicBezTo>
                <a:cubicBezTo>
                  <a:pt x="499" y="916"/>
                  <a:pt x="518" y="914"/>
                  <a:pt x="537" y="903"/>
                </a:cubicBezTo>
                <a:cubicBezTo>
                  <a:pt x="546" y="898"/>
                  <a:pt x="564" y="885"/>
                  <a:pt x="564" y="885"/>
                </a:cubicBezTo>
                <a:cubicBezTo>
                  <a:pt x="572" y="863"/>
                  <a:pt x="580" y="849"/>
                  <a:pt x="597" y="834"/>
                </a:cubicBezTo>
                <a:cubicBezTo>
                  <a:pt x="608" y="794"/>
                  <a:pt x="613" y="747"/>
                  <a:pt x="620" y="705"/>
                </a:cubicBezTo>
                <a:cubicBezTo>
                  <a:pt x="618" y="650"/>
                  <a:pt x="633" y="534"/>
                  <a:pt x="569" y="493"/>
                </a:cubicBezTo>
                <a:cubicBezTo>
                  <a:pt x="562" y="472"/>
                  <a:pt x="557" y="458"/>
                  <a:pt x="541" y="442"/>
                </a:cubicBezTo>
                <a:cubicBezTo>
                  <a:pt x="528" y="401"/>
                  <a:pt x="516" y="360"/>
                  <a:pt x="504" y="318"/>
                </a:cubicBezTo>
                <a:cubicBezTo>
                  <a:pt x="499" y="299"/>
                  <a:pt x="498" y="292"/>
                  <a:pt x="481" y="281"/>
                </a:cubicBezTo>
                <a:cubicBezTo>
                  <a:pt x="470" y="264"/>
                  <a:pt x="461" y="268"/>
                  <a:pt x="449" y="253"/>
                </a:cubicBezTo>
                <a:cubicBezTo>
                  <a:pt x="437" y="237"/>
                  <a:pt x="438" y="228"/>
                  <a:pt x="421" y="217"/>
                </a:cubicBezTo>
                <a:cubicBezTo>
                  <a:pt x="408" y="171"/>
                  <a:pt x="370" y="153"/>
                  <a:pt x="329" y="138"/>
                </a:cubicBezTo>
                <a:cubicBezTo>
                  <a:pt x="299" y="149"/>
                  <a:pt x="311" y="144"/>
                  <a:pt x="292" y="152"/>
                </a:cubicBezTo>
                <a:close/>
              </a:path>
            </a:pathLst>
          </a:custGeom>
          <a:noFill/>
          <a:ln w="38100">
            <a:solidFill>
              <a:srgbClr val="0707E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Freeform 23">
            <a:extLst>
              <a:ext uri="{FF2B5EF4-FFF2-40B4-BE49-F238E27FC236}">
                <a16:creationId xmlns:a16="http://schemas.microsoft.com/office/drawing/2014/main" id="{CEF3403B-17E7-B5AF-B5EA-A554E1AAEBAA}"/>
              </a:ext>
            </a:extLst>
          </p:cNvPr>
          <p:cNvSpPr>
            <a:spLocks/>
          </p:cNvSpPr>
          <p:nvPr/>
        </p:nvSpPr>
        <p:spPr bwMode="auto">
          <a:xfrm>
            <a:off x="6542089" y="3825876"/>
            <a:ext cx="3762375" cy="2398713"/>
          </a:xfrm>
          <a:custGeom>
            <a:avLst/>
            <a:gdLst>
              <a:gd name="T0" fmla="*/ 2005013 w 2370"/>
              <a:gd name="T1" fmla="*/ 146050 h 1511"/>
              <a:gd name="T2" fmla="*/ 2136775 w 2370"/>
              <a:gd name="T3" fmla="*/ 496888 h 1511"/>
              <a:gd name="T4" fmla="*/ 1989138 w 2370"/>
              <a:gd name="T5" fmla="*/ 1074738 h 1511"/>
              <a:gd name="T6" fmla="*/ 1916113 w 2370"/>
              <a:gd name="T7" fmla="*/ 1206500 h 1511"/>
              <a:gd name="T8" fmla="*/ 1820863 w 2370"/>
              <a:gd name="T9" fmla="*/ 1331913 h 1511"/>
              <a:gd name="T10" fmla="*/ 1652588 w 2370"/>
              <a:gd name="T11" fmla="*/ 1484313 h 1511"/>
              <a:gd name="T12" fmla="*/ 1455738 w 2370"/>
              <a:gd name="T13" fmla="*/ 1579563 h 1511"/>
              <a:gd name="T14" fmla="*/ 1258888 w 2370"/>
              <a:gd name="T15" fmla="*/ 1682750 h 1511"/>
              <a:gd name="T16" fmla="*/ 1038225 w 2370"/>
              <a:gd name="T17" fmla="*/ 1820863 h 1511"/>
              <a:gd name="T18" fmla="*/ 776288 w 2370"/>
              <a:gd name="T19" fmla="*/ 1784350 h 1511"/>
              <a:gd name="T20" fmla="*/ 541338 w 2370"/>
              <a:gd name="T21" fmla="*/ 1741488 h 1511"/>
              <a:gd name="T22" fmla="*/ 314325 w 2370"/>
              <a:gd name="T23" fmla="*/ 1624013 h 1511"/>
              <a:gd name="T24" fmla="*/ 146050 w 2370"/>
              <a:gd name="T25" fmla="*/ 1550988 h 1511"/>
              <a:gd name="T26" fmla="*/ 58738 w 2370"/>
              <a:gd name="T27" fmla="*/ 1711325 h 1511"/>
              <a:gd name="T28" fmla="*/ 95250 w 2370"/>
              <a:gd name="T29" fmla="*/ 1770063 h 1511"/>
              <a:gd name="T30" fmla="*/ 212725 w 2370"/>
              <a:gd name="T31" fmla="*/ 1836738 h 1511"/>
              <a:gd name="T32" fmla="*/ 439738 w 2370"/>
              <a:gd name="T33" fmla="*/ 1989138 h 1511"/>
              <a:gd name="T34" fmla="*/ 592138 w 2370"/>
              <a:gd name="T35" fmla="*/ 2098675 h 1511"/>
              <a:gd name="T36" fmla="*/ 628650 w 2370"/>
              <a:gd name="T37" fmla="*/ 2120900 h 1511"/>
              <a:gd name="T38" fmla="*/ 687388 w 2370"/>
              <a:gd name="T39" fmla="*/ 2157413 h 1511"/>
              <a:gd name="T40" fmla="*/ 892175 w 2370"/>
              <a:gd name="T41" fmla="*/ 2274888 h 1511"/>
              <a:gd name="T42" fmla="*/ 1265238 w 2370"/>
              <a:gd name="T43" fmla="*/ 2370138 h 1511"/>
              <a:gd name="T44" fmla="*/ 2465388 w 2370"/>
              <a:gd name="T45" fmla="*/ 2384425 h 1511"/>
              <a:gd name="T46" fmla="*/ 2684463 w 2370"/>
              <a:gd name="T47" fmla="*/ 2333625 h 1511"/>
              <a:gd name="T48" fmla="*/ 2874963 w 2370"/>
              <a:gd name="T49" fmla="*/ 2260600 h 1511"/>
              <a:gd name="T50" fmla="*/ 2919413 w 2370"/>
              <a:gd name="T51" fmla="*/ 2238375 h 1511"/>
              <a:gd name="T52" fmla="*/ 3035300 w 2370"/>
              <a:gd name="T53" fmla="*/ 2151063 h 1511"/>
              <a:gd name="T54" fmla="*/ 3211513 w 2370"/>
              <a:gd name="T55" fmla="*/ 2047875 h 1511"/>
              <a:gd name="T56" fmla="*/ 3379788 w 2370"/>
              <a:gd name="T57" fmla="*/ 1968500 h 1511"/>
              <a:gd name="T58" fmla="*/ 3584575 w 2370"/>
              <a:gd name="T59" fmla="*/ 1960563 h 1511"/>
              <a:gd name="T60" fmla="*/ 3694113 w 2370"/>
              <a:gd name="T61" fmla="*/ 1719263 h 1511"/>
              <a:gd name="T62" fmla="*/ 3708400 w 2370"/>
              <a:gd name="T63" fmla="*/ 1441450 h 1511"/>
              <a:gd name="T64" fmla="*/ 3576638 w 2370"/>
              <a:gd name="T65" fmla="*/ 1346200 h 1511"/>
              <a:gd name="T66" fmla="*/ 3394075 w 2370"/>
              <a:gd name="T67" fmla="*/ 1236663 h 1511"/>
              <a:gd name="T68" fmla="*/ 3248025 w 2370"/>
              <a:gd name="T69" fmla="*/ 1163638 h 1511"/>
              <a:gd name="T70" fmla="*/ 2925763 w 2370"/>
              <a:gd name="T71" fmla="*/ 1046163 h 1511"/>
              <a:gd name="T72" fmla="*/ 2874963 w 2370"/>
              <a:gd name="T73" fmla="*/ 965200 h 1511"/>
              <a:gd name="T74" fmla="*/ 2706688 w 2370"/>
              <a:gd name="T75" fmla="*/ 569913 h 1511"/>
              <a:gd name="T76" fmla="*/ 2451100 w 2370"/>
              <a:gd name="T77" fmla="*/ 307975 h 1511"/>
              <a:gd name="T78" fmla="*/ 2414588 w 2370"/>
              <a:gd name="T79" fmla="*/ 285750 h 1511"/>
              <a:gd name="T80" fmla="*/ 2333625 w 2370"/>
              <a:gd name="T81" fmla="*/ 160338 h 1511"/>
              <a:gd name="T82" fmla="*/ 2179638 w 2370"/>
              <a:gd name="T83" fmla="*/ 0 h 1511"/>
              <a:gd name="T84" fmla="*/ 2047875 w 2370"/>
              <a:gd name="T85" fmla="*/ 80963 h 15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370" h="1511">
                <a:moveTo>
                  <a:pt x="1290" y="60"/>
                </a:moveTo>
                <a:cubicBezTo>
                  <a:pt x="1275" y="71"/>
                  <a:pt x="1268" y="74"/>
                  <a:pt x="1263" y="92"/>
                </a:cubicBezTo>
                <a:cubicBezTo>
                  <a:pt x="1270" y="157"/>
                  <a:pt x="1285" y="181"/>
                  <a:pt x="1323" y="230"/>
                </a:cubicBezTo>
                <a:cubicBezTo>
                  <a:pt x="1331" y="258"/>
                  <a:pt x="1341" y="284"/>
                  <a:pt x="1346" y="313"/>
                </a:cubicBezTo>
                <a:cubicBezTo>
                  <a:pt x="1346" y="322"/>
                  <a:pt x="1361" y="533"/>
                  <a:pt x="1313" y="576"/>
                </a:cubicBezTo>
                <a:cubicBezTo>
                  <a:pt x="1303" y="612"/>
                  <a:pt x="1276" y="647"/>
                  <a:pt x="1253" y="677"/>
                </a:cubicBezTo>
                <a:cubicBezTo>
                  <a:pt x="1247" y="698"/>
                  <a:pt x="1229" y="714"/>
                  <a:pt x="1217" y="733"/>
                </a:cubicBezTo>
                <a:cubicBezTo>
                  <a:pt x="1212" y="741"/>
                  <a:pt x="1210" y="751"/>
                  <a:pt x="1207" y="760"/>
                </a:cubicBezTo>
                <a:cubicBezTo>
                  <a:pt x="1205" y="764"/>
                  <a:pt x="1201" y="767"/>
                  <a:pt x="1198" y="770"/>
                </a:cubicBezTo>
                <a:cubicBezTo>
                  <a:pt x="1189" y="798"/>
                  <a:pt x="1168" y="818"/>
                  <a:pt x="1147" y="839"/>
                </a:cubicBezTo>
                <a:cubicBezTo>
                  <a:pt x="1138" y="867"/>
                  <a:pt x="1102" y="893"/>
                  <a:pt x="1078" y="908"/>
                </a:cubicBezTo>
                <a:cubicBezTo>
                  <a:pt x="1067" y="925"/>
                  <a:pt x="1060" y="930"/>
                  <a:pt x="1041" y="935"/>
                </a:cubicBezTo>
                <a:cubicBezTo>
                  <a:pt x="1030" y="947"/>
                  <a:pt x="1020" y="948"/>
                  <a:pt x="1005" y="954"/>
                </a:cubicBezTo>
                <a:cubicBezTo>
                  <a:pt x="981" y="976"/>
                  <a:pt x="949" y="986"/>
                  <a:pt x="917" y="995"/>
                </a:cubicBezTo>
                <a:cubicBezTo>
                  <a:pt x="900" y="1013"/>
                  <a:pt x="876" y="1011"/>
                  <a:pt x="853" y="1018"/>
                </a:cubicBezTo>
                <a:cubicBezTo>
                  <a:pt x="837" y="1034"/>
                  <a:pt x="812" y="1047"/>
                  <a:pt x="793" y="1060"/>
                </a:cubicBezTo>
                <a:cubicBezTo>
                  <a:pt x="776" y="1072"/>
                  <a:pt x="768" y="1089"/>
                  <a:pt x="747" y="1097"/>
                </a:cubicBezTo>
                <a:cubicBezTo>
                  <a:pt x="721" y="1120"/>
                  <a:pt x="688" y="1137"/>
                  <a:pt x="654" y="1147"/>
                </a:cubicBezTo>
                <a:cubicBezTo>
                  <a:pt x="611" y="1144"/>
                  <a:pt x="568" y="1144"/>
                  <a:pt x="525" y="1138"/>
                </a:cubicBezTo>
                <a:cubicBezTo>
                  <a:pt x="512" y="1136"/>
                  <a:pt x="502" y="1126"/>
                  <a:pt x="489" y="1124"/>
                </a:cubicBezTo>
                <a:cubicBezTo>
                  <a:pt x="456" y="1118"/>
                  <a:pt x="432" y="1118"/>
                  <a:pt x="396" y="1115"/>
                </a:cubicBezTo>
                <a:cubicBezTo>
                  <a:pt x="378" y="1109"/>
                  <a:pt x="360" y="1102"/>
                  <a:pt x="341" y="1097"/>
                </a:cubicBezTo>
                <a:cubicBezTo>
                  <a:pt x="331" y="1086"/>
                  <a:pt x="324" y="1073"/>
                  <a:pt x="313" y="1064"/>
                </a:cubicBezTo>
                <a:cubicBezTo>
                  <a:pt x="286" y="1042"/>
                  <a:pt x="232" y="1029"/>
                  <a:pt x="198" y="1023"/>
                </a:cubicBezTo>
                <a:cubicBezTo>
                  <a:pt x="184" y="1014"/>
                  <a:pt x="173" y="1010"/>
                  <a:pt x="157" y="1005"/>
                </a:cubicBezTo>
                <a:cubicBezTo>
                  <a:pt x="141" y="988"/>
                  <a:pt x="115" y="983"/>
                  <a:pt x="92" y="977"/>
                </a:cubicBezTo>
                <a:cubicBezTo>
                  <a:pt x="32" y="980"/>
                  <a:pt x="16" y="961"/>
                  <a:pt x="0" y="1005"/>
                </a:cubicBezTo>
                <a:cubicBezTo>
                  <a:pt x="6" y="1035"/>
                  <a:pt x="10" y="1061"/>
                  <a:pt x="37" y="1078"/>
                </a:cubicBezTo>
                <a:cubicBezTo>
                  <a:pt x="50" y="1114"/>
                  <a:pt x="31" y="1071"/>
                  <a:pt x="55" y="1101"/>
                </a:cubicBezTo>
                <a:cubicBezTo>
                  <a:pt x="58" y="1105"/>
                  <a:pt x="56" y="1111"/>
                  <a:pt x="60" y="1115"/>
                </a:cubicBezTo>
                <a:cubicBezTo>
                  <a:pt x="62" y="1117"/>
                  <a:pt x="86" y="1123"/>
                  <a:pt x="88" y="1124"/>
                </a:cubicBezTo>
                <a:cubicBezTo>
                  <a:pt x="94" y="1144"/>
                  <a:pt x="115" y="1150"/>
                  <a:pt x="134" y="1157"/>
                </a:cubicBezTo>
                <a:cubicBezTo>
                  <a:pt x="151" y="1173"/>
                  <a:pt x="175" y="1190"/>
                  <a:pt x="198" y="1198"/>
                </a:cubicBezTo>
                <a:cubicBezTo>
                  <a:pt x="217" y="1217"/>
                  <a:pt x="250" y="1245"/>
                  <a:pt x="277" y="1253"/>
                </a:cubicBezTo>
                <a:cubicBezTo>
                  <a:pt x="288" y="1266"/>
                  <a:pt x="297" y="1275"/>
                  <a:pt x="313" y="1281"/>
                </a:cubicBezTo>
                <a:cubicBezTo>
                  <a:pt x="331" y="1297"/>
                  <a:pt x="350" y="1315"/>
                  <a:pt x="373" y="1322"/>
                </a:cubicBezTo>
                <a:cubicBezTo>
                  <a:pt x="376" y="1325"/>
                  <a:pt x="379" y="1330"/>
                  <a:pt x="383" y="1332"/>
                </a:cubicBezTo>
                <a:cubicBezTo>
                  <a:pt x="387" y="1334"/>
                  <a:pt x="392" y="1333"/>
                  <a:pt x="396" y="1336"/>
                </a:cubicBezTo>
                <a:cubicBezTo>
                  <a:pt x="401" y="1340"/>
                  <a:pt x="402" y="1346"/>
                  <a:pt x="406" y="1350"/>
                </a:cubicBezTo>
                <a:cubicBezTo>
                  <a:pt x="409" y="1353"/>
                  <a:pt x="430" y="1358"/>
                  <a:pt x="433" y="1359"/>
                </a:cubicBezTo>
                <a:cubicBezTo>
                  <a:pt x="443" y="1370"/>
                  <a:pt x="479" y="1392"/>
                  <a:pt x="493" y="1396"/>
                </a:cubicBezTo>
                <a:cubicBezTo>
                  <a:pt x="508" y="1419"/>
                  <a:pt x="538" y="1421"/>
                  <a:pt x="562" y="1433"/>
                </a:cubicBezTo>
                <a:cubicBezTo>
                  <a:pt x="629" y="1467"/>
                  <a:pt x="532" y="1420"/>
                  <a:pt x="585" y="1452"/>
                </a:cubicBezTo>
                <a:cubicBezTo>
                  <a:pt x="636" y="1483"/>
                  <a:pt x="743" y="1491"/>
                  <a:pt x="797" y="1493"/>
                </a:cubicBezTo>
                <a:cubicBezTo>
                  <a:pt x="857" y="1496"/>
                  <a:pt x="917" y="1496"/>
                  <a:pt x="977" y="1498"/>
                </a:cubicBezTo>
                <a:cubicBezTo>
                  <a:pt x="1169" y="1509"/>
                  <a:pt x="1361" y="1511"/>
                  <a:pt x="1553" y="1502"/>
                </a:cubicBezTo>
                <a:cubicBezTo>
                  <a:pt x="1584" y="1493"/>
                  <a:pt x="1614" y="1491"/>
                  <a:pt x="1645" y="1484"/>
                </a:cubicBezTo>
                <a:cubicBezTo>
                  <a:pt x="1661" y="1481"/>
                  <a:pt x="1676" y="1473"/>
                  <a:pt x="1691" y="1470"/>
                </a:cubicBezTo>
                <a:cubicBezTo>
                  <a:pt x="1716" y="1465"/>
                  <a:pt x="1737" y="1465"/>
                  <a:pt x="1760" y="1456"/>
                </a:cubicBezTo>
                <a:cubicBezTo>
                  <a:pt x="1778" y="1440"/>
                  <a:pt x="1787" y="1431"/>
                  <a:pt x="1811" y="1424"/>
                </a:cubicBezTo>
                <a:cubicBezTo>
                  <a:pt x="1816" y="1421"/>
                  <a:pt x="1820" y="1417"/>
                  <a:pt x="1825" y="1415"/>
                </a:cubicBezTo>
                <a:cubicBezTo>
                  <a:pt x="1829" y="1413"/>
                  <a:pt x="1835" y="1412"/>
                  <a:pt x="1839" y="1410"/>
                </a:cubicBezTo>
                <a:cubicBezTo>
                  <a:pt x="1848" y="1405"/>
                  <a:pt x="1866" y="1392"/>
                  <a:pt x="1866" y="1392"/>
                </a:cubicBezTo>
                <a:cubicBezTo>
                  <a:pt x="1872" y="1375"/>
                  <a:pt x="1894" y="1361"/>
                  <a:pt x="1912" y="1355"/>
                </a:cubicBezTo>
                <a:cubicBezTo>
                  <a:pt x="1927" y="1342"/>
                  <a:pt x="1954" y="1322"/>
                  <a:pt x="1972" y="1318"/>
                </a:cubicBezTo>
                <a:cubicBezTo>
                  <a:pt x="1987" y="1305"/>
                  <a:pt x="2006" y="1301"/>
                  <a:pt x="2023" y="1290"/>
                </a:cubicBezTo>
                <a:cubicBezTo>
                  <a:pt x="2035" y="1271"/>
                  <a:pt x="2053" y="1269"/>
                  <a:pt x="2074" y="1263"/>
                </a:cubicBezTo>
                <a:cubicBezTo>
                  <a:pt x="2089" y="1247"/>
                  <a:pt x="2109" y="1246"/>
                  <a:pt x="2129" y="1240"/>
                </a:cubicBezTo>
                <a:cubicBezTo>
                  <a:pt x="2138" y="1237"/>
                  <a:pt x="2157" y="1230"/>
                  <a:pt x="2157" y="1230"/>
                </a:cubicBezTo>
                <a:cubicBezTo>
                  <a:pt x="2200" y="1237"/>
                  <a:pt x="2212" y="1240"/>
                  <a:pt x="2258" y="1235"/>
                </a:cubicBezTo>
                <a:cubicBezTo>
                  <a:pt x="2278" y="1228"/>
                  <a:pt x="2293" y="1214"/>
                  <a:pt x="2313" y="1207"/>
                </a:cubicBezTo>
                <a:cubicBezTo>
                  <a:pt x="2336" y="1145"/>
                  <a:pt x="2317" y="1204"/>
                  <a:pt x="2327" y="1083"/>
                </a:cubicBezTo>
                <a:cubicBezTo>
                  <a:pt x="2330" y="1049"/>
                  <a:pt x="2352" y="1004"/>
                  <a:pt x="2364" y="972"/>
                </a:cubicBezTo>
                <a:cubicBezTo>
                  <a:pt x="2360" y="933"/>
                  <a:pt x="2370" y="918"/>
                  <a:pt x="2336" y="908"/>
                </a:cubicBezTo>
                <a:cubicBezTo>
                  <a:pt x="2329" y="882"/>
                  <a:pt x="2302" y="880"/>
                  <a:pt x="2281" y="866"/>
                </a:cubicBezTo>
                <a:cubicBezTo>
                  <a:pt x="2272" y="860"/>
                  <a:pt x="2253" y="848"/>
                  <a:pt x="2253" y="848"/>
                </a:cubicBezTo>
                <a:cubicBezTo>
                  <a:pt x="2243" y="832"/>
                  <a:pt x="2235" y="827"/>
                  <a:pt x="2217" y="820"/>
                </a:cubicBezTo>
                <a:cubicBezTo>
                  <a:pt x="2194" y="800"/>
                  <a:pt x="2163" y="795"/>
                  <a:pt x="2138" y="779"/>
                </a:cubicBezTo>
                <a:cubicBezTo>
                  <a:pt x="2127" y="762"/>
                  <a:pt x="2120" y="761"/>
                  <a:pt x="2101" y="756"/>
                </a:cubicBezTo>
                <a:cubicBezTo>
                  <a:pt x="2086" y="740"/>
                  <a:pt x="2066" y="739"/>
                  <a:pt x="2046" y="733"/>
                </a:cubicBezTo>
                <a:cubicBezTo>
                  <a:pt x="2000" y="720"/>
                  <a:pt x="1954" y="709"/>
                  <a:pt x="1908" y="696"/>
                </a:cubicBezTo>
                <a:cubicBezTo>
                  <a:pt x="1885" y="681"/>
                  <a:pt x="1863" y="677"/>
                  <a:pt x="1843" y="659"/>
                </a:cubicBezTo>
                <a:cubicBezTo>
                  <a:pt x="1834" y="626"/>
                  <a:pt x="1848" y="663"/>
                  <a:pt x="1825" y="636"/>
                </a:cubicBezTo>
                <a:cubicBezTo>
                  <a:pt x="1818" y="628"/>
                  <a:pt x="1816" y="617"/>
                  <a:pt x="1811" y="608"/>
                </a:cubicBezTo>
                <a:cubicBezTo>
                  <a:pt x="1785" y="556"/>
                  <a:pt x="1783" y="492"/>
                  <a:pt x="1751" y="442"/>
                </a:cubicBezTo>
                <a:cubicBezTo>
                  <a:pt x="1745" y="414"/>
                  <a:pt x="1724" y="381"/>
                  <a:pt x="1705" y="359"/>
                </a:cubicBezTo>
                <a:cubicBezTo>
                  <a:pt x="1694" y="330"/>
                  <a:pt x="1672" y="298"/>
                  <a:pt x="1645" y="281"/>
                </a:cubicBezTo>
                <a:cubicBezTo>
                  <a:pt x="1624" y="248"/>
                  <a:pt x="1582" y="205"/>
                  <a:pt x="1544" y="194"/>
                </a:cubicBezTo>
                <a:cubicBezTo>
                  <a:pt x="1541" y="191"/>
                  <a:pt x="1539" y="186"/>
                  <a:pt x="1535" y="184"/>
                </a:cubicBezTo>
                <a:cubicBezTo>
                  <a:pt x="1531" y="181"/>
                  <a:pt x="1524" y="183"/>
                  <a:pt x="1521" y="180"/>
                </a:cubicBezTo>
                <a:cubicBezTo>
                  <a:pt x="1465" y="125"/>
                  <a:pt x="1528" y="169"/>
                  <a:pt x="1488" y="143"/>
                </a:cubicBezTo>
                <a:cubicBezTo>
                  <a:pt x="1484" y="125"/>
                  <a:pt x="1482" y="115"/>
                  <a:pt x="1470" y="101"/>
                </a:cubicBezTo>
                <a:cubicBezTo>
                  <a:pt x="1461" y="77"/>
                  <a:pt x="1426" y="16"/>
                  <a:pt x="1401" y="5"/>
                </a:cubicBezTo>
                <a:cubicBezTo>
                  <a:pt x="1392" y="1"/>
                  <a:pt x="1382" y="2"/>
                  <a:pt x="1373" y="0"/>
                </a:cubicBezTo>
                <a:cubicBezTo>
                  <a:pt x="1359" y="2"/>
                  <a:pt x="1345" y="2"/>
                  <a:pt x="1332" y="5"/>
                </a:cubicBezTo>
                <a:cubicBezTo>
                  <a:pt x="1312" y="10"/>
                  <a:pt x="1304" y="37"/>
                  <a:pt x="1290" y="51"/>
                </a:cubicBezTo>
                <a:cubicBezTo>
                  <a:pt x="1287" y="64"/>
                  <a:pt x="1270" y="111"/>
                  <a:pt x="1290" y="60"/>
                </a:cubicBezTo>
                <a:close/>
              </a:path>
            </a:pathLst>
          </a:custGeom>
          <a:noFill/>
          <a:ln w="38100">
            <a:solidFill>
              <a:srgbClr val="0707E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80626475-0E48-A685-72D3-D1821122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8305800" cy="64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5">
            <a:extLst>
              <a:ext uri="{FF2B5EF4-FFF2-40B4-BE49-F238E27FC236}">
                <a16:creationId xmlns:a16="http://schemas.microsoft.com/office/drawing/2014/main" id="{F5FFB5DF-321F-ED4E-63E1-7184E751FD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2133600"/>
            <a:ext cx="1600200" cy="381000"/>
          </a:xfrm>
          <a:prstGeom prst="wedgeRectCallout">
            <a:avLst>
              <a:gd name="adj1" fmla="val -104167"/>
              <a:gd name="adj2" fmla="val 173333"/>
            </a:avLst>
          </a:prstGeom>
          <a:noFill/>
          <a:ln w="12700">
            <a:solidFill>
              <a:srgbClr val="0707E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707E9"/>
                </a:solidFill>
                <a:latin typeface="Times New Roman" panose="02020603050405020304" pitchFamily="18" charset="0"/>
              </a:rPr>
              <a:t>26</a:t>
            </a:r>
            <a:r>
              <a:rPr lang="en-US" altLang="en-US" b="1" baseline="30000">
                <a:solidFill>
                  <a:srgbClr val="0707E9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b="1">
                <a:solidFill>
                  <a:srgbClr val="0707E9"/>
                </a:solidFill>
                <a:latin typeface="Times New Roman" panose="02020603050405020304" pitchFamily="18" charset="0"/>
              </a:rPr>
              <a:t>4’ Đ</a:t>
            </a:r>
          </a:p>
        </p:txBody>
      </p:sp>
      <p:sp>
        <p:nvSpPr>
          <p:cNvPr id="12292" name="AutoShape 6">
            <a:extLst>
              <a:ext uri="{FF2B5EF4-FFF2-40B4-BE49-F238E27FC236}">
                <a16:creationId xmlns:a16="http://schemas.microsoft.com/office/drawing/2014/main" id="{D59D1EEA-CE5A-EBC4-F184-AC82EAE1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524000"/>
            <a:ext cx="914400" cy="304800"/>
          </a:xfrm>
          <a:prstGeom prst="wedgeRectCallout">
            <a:avLst>
              <a:gd name="adj1" fmla="val -90106"/>
              <a:gd name="adj2" fmla="val 120833"/>
            </a:avLst>
          </a:prstGeom>
          <a:noFill/>
          <a:ln w="12700">
            <a:solidFill>
              <a:srgbClr val="0707E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707E9"/>
                </a:solidFill>
                <a:latin typeface="Times New Roman" panose="02020603050405020304" pitchFamily="18" charset="0"/>
              </a:rPr>
              <a:t>169</a:t>
            </a:r>
            <a:r>
              <a:rPr lang="en-US" altLang="en-US" b="1" baseline="30000">
                <a:solidFill>
                  <a:srgbClr val="0707E9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b="1">
                <a:solidFill>
                  <a:srgbClr val="0707E9"/>
                </a:solidFill>
                <a:latin typeface="Times New Roman" panose="02020603050405020304" pitchFamily="18" charset="0"/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384748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A3D55945-DD3C-B924-69DA-E6688B00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7391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>
            <a:extLst>
              <a:ext uri="{FF2B5EF4-FFF2-40B4-BE49-F238E27FC236}">
                <a16:creationId xmlns:a16="http://schemas.microsoft.com/office/drawing/2014/main" id="{BB1A762D-87B0-3DA7-75E9-6EF3D6F3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"/>
            <a:ext cx="899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Quan sát bản đồ cho biết Châu Á tiếp giáp với các Châu lục nào ?</a:t>
            </a:r>
          </a:p>
        </p:txBody>
      </p:sp>
    </p:spTree>
    <p:extLst>
      <p:ext uri="{BB962C8B-B14F-4D97-AF65-F5344CB8AC3E}">
        <p14:creationId xmlns:p14="http://schemas.microsoft.com/office/powerpoint/2010/main" val="2005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48A26A9-84EA-02B5-ABF2-83BBFFC3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7391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EDFFE086-7FD4-9F71-3DDA-65D78F822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</a:rPr>
              <a:t>Quan sát bản đồ cho biết Châu Á tiếp giáp với các đại dương nào ?</a:t>
            </a:r>
          </a:p>
        </p:txBody>
      </p:sp>
    </p:spTree>
    <p:extLst>
      <p:ext uri="{BB962C8B-B14F-4D97-AF65-F5344CB8AC3E}">
        <p14:creationId xmlns:p14="http://schemas.microsoft.com/office/powerpoint/2010/main" val="32982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29" name="Group 141">
            <a:extLst>
              <a:ext uri="{FF2B5EF4-FFF2-40B4-BE49-F238E27FC236}">
                <a16:creationId xmlns:a16="http://schemas.microsoft.com/office/drawing/2014/main" id="{DCFF6657-29B2-A4E2-7F17-6C660DD53C4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514600" y="1219200"/>
          <a:ext cx="7162800" cy="5029200"/>
        </p:xfrm>
        <a:graphic>
          <a:graphicData uri="http://schemas.openxmlformats.org/drawingml/2006/table">
            <a:tbl>
              <a:tblPr/>
              <a:tblGrid>
                <a:gridCol w="94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LỤC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707E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Á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707E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 triệu km</a:t>
                      </a:r>
                      <a:r>
                        <a:rPr kumimoji="0" lang="en-US" altLang="en-US" sz="2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707E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Mĩ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triệu km</a:t>
                      </a:r>
                      <a:r>
                        <a:rPr kumimoji="0" lang="en-US" altLang="en-US" sz="2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triệu km</a:t>
                      </a:r>
                      <a:r>
                        <a:rPr kumimoji="0" lang="en-US" altLang="en-US" sz="2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4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707E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Đại Dương 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707E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 triệu km</a:t>
                      </a:r>
                      <a:r>
                        <a:rPr kumimoji="0" lang="en-US" altLang="en-US" sz="2600" b="0" i="0" u="none" strike="noStrike" cap="none" normalizeH="0" baseline="30000">
                          <a:ln>
                            <a:noFill/>
                          </a:ln>
                          <a:solidFill>
                            <a:srgbClr val="07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4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Nam Cực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triệu km</a:t>
                      </a:r>
                      <a:r>
                        <a:rPr kumimoji="0" lang="en-US" altLang="en-US" sz="2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Âu</a:t>
                      </a: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triệu km</a:t>
                      </a:r>
                      <a:r>
                        <a:rPr kumimoji="0" lang="en-US" altLang="en-US" sz="2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630" name="Text Box 142">
            <a:extLst>
              <a:ext uri="{FF2B5EF4-FFF2-40B4-BE49-F238E27FC236}">
                <a16:creationId xmlns:a16="http://schemas.microsoft.com/office/drawing/2014/main" id="{5851A923-78E9-F010-07E6-75A6C6C95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Em có nhận xét gì về diện tích của Châu Á so với các châu lục khác ?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7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1098</Words>
  <Application>Microsoft Office PowerPoint</Application>
  <PresentationFormat>Widescreen</PresentationFormat>
  <Paragraphs>127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1. Vị trí địa lí, hình dạng và kích thước châu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Vị trí địa lí, hình dạng và kích thước châu 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vuquynhmai28@gmail.com</dc:creator>
  <cp:lastModifiedBy>Admin</cp:lastModifiedBy>
  <cp:revision>3</cp:revision>
  <dcterms:created xsi:type="dcterms:W3CDTF">2022-12-19T07:11:05Z</dcterms:created>
  <dcterms:modified xsi:type="dcterms:W3CDTF">2022-12-19T13:47:49Z</dcterms:modified>
</cp:coreProperties>
</file>